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6500" cx="10071100"/>
  <p:notesSz cx="100711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148013" y="566738"/>
            <a:ext cx="377666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1007100" y="3589325"/>
            <a:ext cx="8056875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678850" y="566725"/>
            <a:ext cx="6714400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4141824" y="370558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2199956" y="3439701"/>
            <a:ext cx="5671186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141824" y="370558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141824" y="370558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483699"/>
            <a:ext cx="493395" cy="3073400"/>
          </a:xfrm>
          <a:custGeom>
            <a:rect b="b" l="l" r="r" t="t"/>
            <a:pathLst>
              <a:path extrusionOk="0" h="3073400" w="493395">
                <a:moveTo>
                  <a:pt x="493261" y="3072800"/>
                </a:moveTo>
                <a:lnTo>
                  <a:pt x="0" y="3072800"/>
                </a:lnTo>
                <a:lnTo>
                  <a:pt x="0" y="0"/>
                </a:lnTo>
                <a:lnTo>
                  <a:pt x="493261" y="3072800"/>
                </a:lnTo>
                <a:close/>
              </a:path>
            </a:pathLst>
          </a:custGeom>
          <a:solidFill>
            <a:srgbClr val="5FCB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661023" y="0"/>
            <a:ext cx="4410075" cy="7556500"/>
          </a:xfrm>
          <a:custGeom>
            <a:rect b="b" l="l" r="r" t="t"/>
            <a:pathLst>
              <a:path extrusionOk="0" h="7556500" w="4410075">
                <a:moveTo>
                  <a:pt x="0" y="7556499"/>
                </a:moveTo>
                <a:lnTo>
                  <a:pt x="4410076" y="4614869"/>
                </a:lnTo>
              </a:path>
              <a:path extrusionOk="0" h="7556500" w="4410075">
                <a:moveTo>
                  <a:pt x="2103439" y="0"/>
                </a:moveTo>
                <a:lnTo>
                  <a:pt x="3445900" y="7556499"/>
                </a:lnTo>
              </a:path>
            </a:pathLst>
          </a:custGeom>
          <a:noFill/>
          <a:ln cap="flat" cmpd="sng" w="9525">
            <a:solidFill>
              <a:srgbClr val="5FCB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7598768" y="0"/>
            <a:ext cx="2472690" cy="7556500"/>
          </a:xfrm>
          <a:custGeom>
            <a:rect b="b" l="l" r="r" t="t"/>
            <a:pathLst>
              <a:path extrusionOk="0" h="7556500" w="2472690">
                <a:moveTo>
                  <a:pt x="2472331" y="7556499"/>
                </a:moveTo>
                <a:lnTo>
                  <a:pt x="0" y="7556499"/>
                </a:lnTo>
                <a:lnTo>
                  <a:pt x="2229809" y="0"/>
                </a:lnTo>
                <a:lnTo>
                  <a:pt x="2472331" y="8659"/>
                </a:lnTo>
                <a:lnTo>
                  <a:pt x="2472331" y="7556499"/>
                </a:lnTo>
                <a:close/>
              </a:path>
            </a:pathLst>
          </a:custGeom>
          <a:solidFill>
            <a:srgbClr val="5FCBEE">
              <a:alpha val="3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943930" y="0"/>
            <a:ext cx="2127250" cy="7556500"/>
          </a:xfrm>
          <a:custGeom>
            <a:rect b="b" l="l" r="r" t="t"/>
            <a:pathLst>
              <a:path extrusionOk="0" h="7556500" w="2127250">
                <a:moveTo>
                  <a:pt x="2127169" y="7556499"/>
                </a:moveTo>
                <a:lnTo>
                  <a:pt x="1323309" y="7556499"/>
                </a:lnTo>
                <a:lnTo>
                  <a:pt x="0" y="0"/>
                </a:lnTo>
                <a:lnTo>
                  <a:pt x="2127169" y="0"/>
                </a:lnTo>
                <a:lnTo>
                  <a:pt x="2127169" y="7556499"/>
                </a:lnTo>
                <a:close/>
              </a:path>
            </a:pathLst>
          </a:custGeom>
          <a:solidFill>
            <a:srgbClr val="5FCB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321083" y="4333210"/>
            <a:ext cx="2750185" cy="3223895"/>
          </a:xfrm>
          <a:custGeom>
            <a:rect b="b" l="l" r="r" t="t"/>
            <a:pathLst>
              <a:path extrusionOk="0" h="3223895" w="2750184">
                <a:moveTo>
                  <a:pt x="2750016" y="3223289"/>
                </a:moveTo>
                <a:lnTo>
                  <a:pt x="0" y="3223289"/>
                </a:lnTo>
                <a:lnTo>
                  <a:pt x="2750016" y="0"/>
                </a:lnTo>
                <a:lnTo>
                  <a:pt x="2750016" y="3223289"/>
                </a:lnTo>
                <a:close/>
              </a:path>
            </a:pathLst>
          </a:custGeom>
          <a:solidFill>
            <a:srgbClr val="16B0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730525" y="0"/>
            <a:ext cx="2340610" cy="7556500"/>
          </a:xfrm>
          <a:custGeom>
            <a:rect b="b" l="l" r="r" t="t"/>
            <a:pathLst>
              <a:path extrusionOk="0" h="7556500" w="2340609">
                <a:moveTo>
                  <a:pt x="2151512" y="7556499"/>
                </a:moveTo>
                <a:lnTo>
                  <a:pt x="2043339" y="7556499"/>
                </a:lnTo>
                <a:lnTo>
                  <a:pt x="0" y="0"/>
                </a:lnTo>
                <a:lnTo>
                  <a:pt x="2340574" y="0"/>
                </a:lnTo>
                <a:lnTo>
                  <a:pt x="2340574" y="7550905"/>
                </a:lnTo>
                <a:lnTo>
                  <a:pt x="2151512" y="7556499"/>
                </a:lnTo>
                <a:close/>
              </a:path>
            </a:pathLst>
          </a:custGeom>
          <a:solidFill>
            <a:srgbClr val="16B0E3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45900" y="0"/>
            <a:ext cx="925194" cy="7556500"/>
          </a:xfrm>
          <a:custGeom>
            <a:rect b="b" l="l" r="r" t="t"/>
            <a:pathLst>
              <a:path extrusionOk="0" h="7556500" w="925195">
                <a:moveTo>
                  <a:pt x="925199" y="7556499"/>
                </a:moveTo>
                <a:lnTo>
                  <a:pt x="0" y="7556499"/>
                </a:lnTo>
                <a:lnTo>
                  <a:pt x="744455" y="0"/>
                </a:lnTo>
                <a:lnTo>
                  <a:pt x="925199" y="0"/>
                </a:lnTo>
                <a:lnTo>
                  <a:pt x="925199" y="7556499"/>
                </a:lnTo>
                <a:close/>
              </a:path>
            </a:pathLst>
          </a:custGeom>
          <a:solidFill>
            <a:srgbClr val="2E83C3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24640" y="0"/>
            <a:ext cx="1146810" cy="7556500"/>
          </a:xfrm>
          <a:custGeom>
            <a:rect b="b" l="l" r="r" t="t"/>
            <a:pathLst>
              <a:path extrusionOk="0" h="7556500" w="1146809">
                <a:moveTo>
                  <a:pt x="1146459" y="7556499"/>
                </a:moveTo>
                <a:lnTo>
                  <a:pt x="1033240" y="7556499"/>
                </a:lnTo>
                <a:lnTo>
                  <a:pt x="0" y="0"/>
                </a:lnTo>
                <a:lnTo>
                  <a:pt x="1146459" y="0"/>
                </a:lnTo>
                <a:lnTo>
                  <a:pt x="1146459" y="7556499"/>
                </a:lnTo>
                <a:close/>
              </a:path>
            </a:pathLst>
          </a:custGeom>
          <a:solidFill>
            <a:srgbClr val="226292">
              <a:alpha val="8078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896522" y="5438592"/>
            <a:ext cx="1174750" cy="2118360"/>
          </a:xfrm>
          <a:custGeom>
            <a:rect b="b" l="l" r="r" t="t"/>
            <a:pathLst>
              <a:path extrusionOk="0" h="2118359" w="1174750">
                <a:moveTo>
                  <a:pt x="680911" y="2117907"/>
                </a:moveTo>
                <a:lnTo>
                  <a:pt x="0" y="2117907"/>
                </a:lnTo>
                <a:lnTo>
                  <a:pt x="1174577" y="0"/>
                </a:lnTo>
                <a:lnTo>
                  <a:pt x="1174577" y="2115612"/>
                </a:lnTo>
                <a:lnTo>
                  <a:pt x="680911" y="2117907"/>
                </a:lnTo>
                <a:close/>
              </a:path>
            </a:pathLst>
          </a:custGeom>
          <a:solidFill>
            <a:srgbClr val="16B0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4141824" y="370558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2199956" y="3439701"/>
            <a:ext cx="5671186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77723" y="2149150"/>
            <a:ext cx="8989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eSchool : Learning Management System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2199956" y="3439701"/>
            <a:ext cx="5671186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0">
            <a:spAutoFit/>
          </a:bodyPr>
          <a:lstStyle/>
          <a:p>
            <a:pPr indent="0" lvl="0" marL="589280" marR="502919" rtl="0" algn="l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21107036: Aman Dhumal  21107053: Om D Jondhale  21107035: Pranjal Desai</a:t>
            </a:r>
            <a:endParaRPr/>
          </a:p>
          <a:p>
            <a:pPr indent="0" lvl="0" marL="5892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21107037: Dhanashree Kasar</a:t>
            </a:r>
            <a:endParaRPr/>
          </a:p>
          <a:p>
            <a:pPr indent="0" lvl="0" marL="576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500"/>
          </a:p>
          <a:p>
            <a:pPr indent="0" lvl="0" marL="576580" marR="563880" rtl="0" algn="ctr">
              <a:lnSpc>
                <a:spcPct val="116607"/>
              </a:lnSpc>
              <a:spcBef>
                <a:spcPts val="289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Project Guide</a:t>
            </a:r>
            <a:endParaRPr sz="2800"/>
          </a:p>
          <a:p>
            <a:pPr indent="0" lvl="0" marL="576580" marR="568960" rtl="0" algn="ctr">
              <a:lnSpc>
                <a:spcPct val="11604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Ms. Poonam Pangarkar</a:t>
            </a:r>
            <a:endParaRPr sz="2400"/>
          </a:p>
        </p:txBody>
      </p:sp>
      <p:grpSp>
        <p:nvGrpSpPr>
          <p:cNvPr id="54" name="Google Shape;54;p7"/>
          <p:cNvGrpSpPr/>
          <p:nvPr/>
        </p:nvGrpSpPr>
        <p:grpSpPr>
          <a:xfrm>
            <a:off x="0" y="0"/>
            <a:ext cx="10071100" cy="1819275"/>
            <a:chOff x="0" y="0"/>
            <a:chExt cx="10071100" cy="1819275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17675"/>
              <a:ext cx="100711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0071100" cy="1755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843312" y="3386014"/>
            <a:ext cx="26765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141824" y="370558"/>
            <a:ext cx="1787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585863" y="1110170"/>
            <a:ext cx="3255645" cy="58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ahom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90537" y="630114"/>
            <a:ext cx="29641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Introduction</a:t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644190" y="1742150"/>
            <a:ext cx="7476000" cy="4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297815" lvl="0" marL="309880" marR="11430" rtl="0" algn="just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Eschool is an Python Based application ,which helps  students to keep track of their academics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09880" marR="0" rtl="0" algn="just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1" marL="793750" marR="5080" rtl="0" algn="just">
              <a:lnSpc>
                <a:spcPct val="111666"/>
              </a:lnSpc>
              <a:spcBef>
                <a:spcPts val="14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need to view their attendance 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grades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sometimes it can be a hassle?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09880" marR="0" rtl="0" algn="just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1" marL="793750" marR="0" rtl="0" algn="just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eSchool will help them view their attendance and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grades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tabular format.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1" marL="793750" marR="10795" rtl="0" algn="just">
              <a:lnSpc>
                <a:spcPct val="111666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eSchool will also make managing students easier for  staff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90537" y="630114"/>
            <a:ext cx="25355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Objectives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523887" y="1761391"/>
            <a:ext cx="8370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350">
            <a:spAutoFit/>
          </a:bodyPr>
          <a:lstStyle/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easily understandable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but modern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8890" rtl="0" algn="just">
              <a:lnSpc>
                <a:spcPct val="111666"/>
              </a:lnSpc>
              <a:spcBef>
                <a:spcPts val="14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database where admin and staff can store students  information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7620" rtl="0" algn="just">
              <a:lnSpc>
                <a:spcPct val="111666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chat feature for students and staff to  solve doubts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5080" rtl="0" algn="just">
              <a:lnSpc>
                <a:spcPct val="111666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tables for students so they can view their attendance and grades easily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6350" rtl="0" algn="just">
              <a:lnSpc>
                <a:spcPct val="111666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Announcement feature where Admin will be sending notices for staff and student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90537" y="630114"/>
            <a:ext cx="1625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Scope</a:t>
            </a: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523812" y="1761403"/>
            <a:ext cx="82773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350">
            <a:spAutoFit/>
          </a:bodyPr>
          <a:lstStyle/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to Student for managing their studies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28575" rtl="0" algn="just">
              <a:lnSpc>
                <a:spcPct val="111666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to Teachers for managing students and helping  them solve their doubts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5080" rtl="0" algn="just">
              <a:lnSpc>
                <a:spcPct val="111666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by admin to keep track of teachers and students  attendance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applied in Collages / Universities / Schools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9525" rtl="0" algn="just">
              <a:lnSpc>
                <a:spcPct val="111666"/>
              </a:lnSpc>
              <a:spcBef>
                <a:spcPts val="14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can also use this application to manage private coaching  classes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90537" y="630114"/>
            <a:ext cx="48469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4. Feature /Functionality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480726" y="1966179"/>
            <a:ext cx="84723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35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1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 access to data for student, staff and admin 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2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50800" rtl="0" algn="just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uick text chat with anyone connected to server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3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5080" rtl="0" algn="just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features such as (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Managing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and  grades)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5080" rtl="0" algn="just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4 :</a:t>
            </a:r>
            <a:endParaRPr/>
          </a:p>
          <a:p>
            <a:pPr indent="-381000" lvl="1" marL="914400" marR="5080" rtl="0" algn="just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system provides video call feature for the users. (Doubt solving, extra lecture.)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1666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1666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1666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90537" y="630114"/>
            <a:ext cx="42767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 Outcome of Project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23875" y="2140508"/>
            <a:ext cx="86784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Create account, Login, Change Password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Their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grades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attendance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also communicate with using chat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can apply for leave which will be reviewed by Admin.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remove student and staff.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manages the attendance of students 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523875" y="1935721"/>
            <a:ext cx="3430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334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( GUI )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3383" lvl="1" marL="893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3.11.1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ahom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3383" lvl="1" marL="8934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CustomTkinter 5.1.2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ahoma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( Database ) 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Times New Roman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3384" lvl="1" marL="8934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8.0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490537" y="630114"/>
            <a:ext cx="38925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6. Technology Stack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90537" y="444407"/>
            <a:ext cx="34359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 Block Diagram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1170851"/>
            <a:ext cx="8084200" cy="6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