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F09437-F12F-485D-84EF-96DDCBA0A0A4}" v="71" dt="2025-02-05T10:05:24.371"/>
    <p1510:client id="{E6B57BC5-A88B-4AD1-8593-844E37BD004A}" v="405" dt="2025-02-05T09:30:33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44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9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31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04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45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46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93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3367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0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6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0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4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6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17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7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0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90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agens.usp.br/?p=24026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l21.com.br/cidades/2016/10/lider-comunitaria-transforma-vidas-de-mulheres-a-partir-da-reciclage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040C83-302C-4BE9-05D9-472E1ABAC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ea typeface="Calibri"/>
                <a:cs typeface="Calibri"/>
              </a:rPr>
              <a:t>Rodrigo Mendes :)</a:t>
            </a:r>
          </a:p>
          <a:p>
            <a:pPr>
              <a:buClr>
                <a:srgbClr val="FFFFFF"/>
              </a:buClr>
            </a:pPr>
            <a:r>
              <a:rPr lang="pt-PT" dirty="0">
                <a:ea typeface="Calibri"/>
                <a:cs typeface="Calibri"/>
              </a:rPr>
              <a:t>Gabriel oliveira:)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55F4AB8-4469-FC50-9F82-3DBA866D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a typeface="Calibri Light"/>
                <a:cs typeface="Calibri Light"/>
              </a:rPr>
              <a:t>A Importância da reciclagem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22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B6487-6C5F-8866-9EFD-1B53341D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a typeface="Calibri Light"/>
                <a:cs typeface="Calibri Light"/>
              </a:rPr>
              <a:t>Benefícios da reciclagem 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D949DE-6D8F-E9A9-0045-9CC092B3B593}"/>
              </a:ext>
            </a:extLst>
          </p:cNvPr>
          <p:cNvSpPr txBox="1"/>
          <p:nvPr/>
        </p:nvSpPr>
        <p:spPr>
          <a:xfrm>
            <a:off x="842210" y="2035342"/>
            <a:ext cx="708860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pt-PT" dirty="0">
                <a:ea typeface="Calibri"/>
                <a:cs typeface="Calibri"/>
              </a:rPr>
              <a:t>Reduz a quantidade de resíduos </a:t>
            </a:r>
          </a:p>
          <a:p>
            <a:pPr marL="285750" indent="-285750">
              <a:buFont typeface="Wingdings"/>
              <a:buChar char="ü"/>
            </a:pPr>
            <a:r>
              <a:rPr lang="pt-PT" dirty="0">
                <a:ea typeface="Calibri"/>
                <a:cs typeface="Calibri"/>
              </a:rPr>
              <a:t>Conserva os recursos naturais </a:t>
            </a:r>
          </a:p>
          <a:p>
            <a:pPr marL="285750" indent="-285750">
              <a:buFont typeface="Wingdings"/>
              <a:buChar char="ü"/>
            </a:pPr>
            <a:r>
              <a:rPr lang="pt-PT" dirty="0">
                <a:ea typeface="Calibri"/>
                <a:cs typeface="Calibri"/>
              </a:rPr>
              <a:t>Reduz a poluição </a:t>
            </a:r>
          </a:p>
        </p:txBody>
      </p:sp>
      <p:pic>
        <p:nvPicPr>
          <p:cNvPr id="8" name="Imagem 7" descr="Uma imagem com lata, Lata de alumínio, Lata de estanho, Lata de bebida&#10;&#10;Os conteúdos gerados pela IA podem estar incorretos.">
            <a:extLst>
              <a:ext uri="{FF2B5EF4-FFF2-40B4-BE49-F238E27FC236}">
                <a16:creationId xmlns:a16="http://schemas.microsoft.com/office/drawing/2014/main" id="{6A75D460-A5BD-8301-CAD8-2C4A5A827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7159" y="3052168"/>
            <a:ext cx="3693442" cy="245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04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95C62AC-07D0-A812-6B46-F2CFE90C3B9F}"/>
              </a:ext>
            </a:extLst>
          </p:cNvPr>
          <p:cNvSpPr txBox="1"/>
          <p:nvPr/>
        </p:nvSpPr>
        <p:spPr>
          <a:xfrm>
            <a:off x="1773845" y="411078"/>
            <a:ext cx="910389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4000" b="1" dirty="0">
                <a:ea typeface="Calibri"/>
                <a:cs typeface="Calibri"/>
              </a:rPr>
              <a:t> O NOSSO </a:t>
            </a:r>
            <a:r>
              <a:rPr lang="pt-PT" sz="4000" b="1" dirty="0">
                <a:latin typeface="Calibri"/>
                <a:ea typeface="Calibri"/>
                <a:cs typeface="Calibri"/>
              </a:rPr>
              <a:t>PAPEL</a:t>
            </a:r>
            <a:r>
              <a:rPr lang="pt-PT" sz="4000" b="1" dirty="0">
                <a:ea typeface="Calibri"/>
                <a:cs typeface="Calibri"/>
              </a:rPr>
              <a:t> NA RECICLAGEM</a:t>
            </a:r>
            <a:endParaRPr lang="pt-PT" sz="40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D7937E2-BF1E-79F5-A5B2-9CB93F032820}"/>
              </a:ext>
            </a:extLst>
          </p:cNvPr>
          <p:cNvSpPr txBox="1"/>
          <p:nvPr/>
        </p:nvSpPr>
        <p:spPr>
          <a:xfrm>
            <a:off x="7114890" y="1457879"/>
            <a:ext cx="397015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dirty="0">
                <a:ea typeface="Calibri"/>
                <a:cs typeface="Calibri"/>
              </a:rPr>
              <a:t>A reciclagem começa em casa .Separar o lixo corretamente e reutilizar matérias são pequenos gestos que fazem uma grande diferença no ambiente .</a:t>
            </a:r>
          </a:p>
        </p:txBody>
      </p:sp>
      <p:pic>
        <p:nvPicPr>
          <p:cNvPr id="4" name="Imagem 3" descr="Uma imagem com Cara humana, pessoa, vestuário, sorrir&#10;&#10;Os conteúdos gerados pela IA podem estar incorretos.">
            <a:extLst>
              <a:ext uri="{FF2B5EF4-FFF2-40B4-BE49-F238E27FC236}">
                <a16:creationId xmlns:a16="http://schemas.microsoft.com/office/drawing/2014/main" id="{91A289AA-7CF8-C51E-BFA9-8C1A77653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75746" y="1324604"/>
            <a:ext cx="4473147" cy="293061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5CC2B99-EBAD-9BFF-FD4B-5B5B634DAF5E}"/>
              </a:ext>
            </a:extLst>
          </p:cNvPr>
          <p:cNvSpPr txBox="1"/>
          <p:nvPr/>
        </p:nvSpPr>
        <p:spPr>
          <a:xfrm>
            <a:off x="3744894" y="4859535"/>
            <a:ext cx="4792337" cy="369332"/>
          </a:xfrm>
          <a:prstGeom prst="rect">
            <a:avLst/>
          </a:prstGeom>
          <a:solidFill>
            <a:srgbClr val="ED7D31"/>
          </a:solidFill>
          <a:ln>
            <a:solidFill>
              <a:srgbClr val="4472C4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>
                <a:ea typeface="Calibri"/>
                <a:cs typeface="Calibri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1142443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4" baseType="lpstr">
      <vt:lpstr>Celestial</vt:lpstr>
      <vt:lpstr>A Importância da reciclagem </vt:lpstr>
      <vt:lpstr>Benefícios da reciclagem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137</cp:revision>
  <dcterms:created xsi:type="dcterms:W3CDTF">2025-01-31T13:46:46Z</dcterms:created>
  <dcterms:modified xsi:type="dcterms:W3CDTF">2025-02-05T10:07:01Z</dcterms:modified>
</cp:coreProperties>
</file>