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" charset="1" panose="020B06060305040202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54235" y="-723790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1"/>
                </a:lnTo>
                <a:lnTo>
                  <a:pt x="0" y="1884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03073" y="1028700"/>
            <a:ext cx="3799594" cy="678844"/>
          </a:xfrm>
          <a:custGeom>
            <a:avLst/>
            <a:gdLst/>
            <a:ahLst/>
            <a:cxnLst/>
            <a:rect r="r" b="b" t="t" l="l"/>
            <a:pathLst>
              <a:path h="678844" w="3799594">
                <a:moveTo>
                  <a:pt x="0" y="0"/>
                </a:moveTo>
                <a:lnTo>
                  <a:pt x="3799595" y="0"/>
                </a:lnTo>
                <a:lnTo>
                  <a:pt x="3799595" y="678844"/>
                </a:lnTo>
                <a:lnTo>
                  <a:pt x="0" y="6788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7249" y="8933667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2"/>
                </a:lnTo>
                <a:lnTo>
                  <a:pt x="0" y="1884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2742" y="2578308"/>
            <a:ext cx="2047349" cy="1366605"/>
          </a:xfrm>
          <a:custGeom>
            <a:avLst/>
            <a:gdLst/>
            <a:ahLst/>
            <a:cxnLst/>
            <a:rect r="r" b="b" t="t" l="l"/>
            <a:pathLst>
              <a:path h="1366605" w="2047349">
                <a:moveTo>
                  <a:pt x="0" y="0"/>
                </a:moveTo>
                <a:lnTo>
                  <a:pt x="2047349" y="0"/>
                </a:lnTo>
                <a:lnTo>
                  <a:pt x="2047349" y="1366605"/>
                </a:lnTo>
                <a:lnTo>
                  <a:pt x="0" y="13666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19185" y="2462030"/>
            <a:ext cx="1081496" cy="1623258"/>
          </a:xfrm>
          <a:custGeom>
            <a:avLst/>
            <a:gdLst/>
            <a:ahLst/>
            <a:cxnLst/>
            <a:rect r="r" b="b" t="t" l="l"/>
            <a:pathLst>
              <a:path h="1623258" w="1081496">
                <a:moveTo>
                  <a:pt x="0" y="0"/>
                </a:moveTo>
                <a:lnTo>
                  <a:pt x="1081495" y="0"/>
                </a:lnTo>
                <a:lnTo>
                  <a:pt x="1081495" y="1623258"/>
                </a:lnTo>
                <a:lnTo>
                  <a:pt x="0" y="1623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13102" y="2632368"/>
            <a:ext cx="2242564" cy="1258485"/>
          </a:xfrm>
          <a:custGeom>
            <a:avLst/>
            <a:gdLst/>
            <a:ahLst/>
            <a:cxnLst/>
            <a:rect r="r" b="b" t="t" l="l"/>
            <a:pathLst>
              <a:path h="1258485" w="2242564">
                <a:moveTo>
                  <a:pt x="0" y="0"/>
                </a:moveTo>
                <a:lnTo>
                  <a:pt x="2242563" y="0"/>
                </a:lnTo>
                <a:lnTo>
                  <a:pt x="2242563" y="1258485"/>
                </a:lnTo>
                <a:lnTo>
                  <a:pt x="0" y="12584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39486" y="2338096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94892" y="2338096"/>
            <a:ext cx="2027494" cy="1350583"/>
          </a:xfrm>
          <a:custGeom>
            <a:avLst/>
            <a:gdLst/>
            <a:ahLst/>
            <a:cxnLst/>
            <a:rect r="r" b="b" t="t" l="l"/>
            <a:pathLst>
              <a:path h="1350583" w="2027494">
                <a:moveTo>
                  <a:pt x="0" y="0"/>
                </a:moveTo>
                <a:lnTo>
                  <a:pt x="2027495" y="0"/>
                </a:lnTo>
                <a:lnTo>
                  <a:pt x="2027495" y="1350583"/>
                </a:lnTo>
                <a:lnTo>
                  <a:pt x="0" y="13505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532005" y="4606097"/>
            <a:ext cx="1990382" cy="1074806"/>
          </a:xfrm>
          <a:custGeom>
            <a:avLst/>
            <a:gdLst/>
            <a:ahLst/>
            <a:cxnLst/>
            <a:rect r="r" b="b" t="t" l="l"/>
            <a:pathLst>
              <a:path h="1074806" w="1990382">
                <a:moveTo>
                  <a:pt x="0" y="0"/>
                </a:moveTo>
                <a:lnTo>
                  <a:pt x="1990382" y="0"/>
                </a:lnTo>
                <a:lnTo>
                  <a:pt x="1990382" y="1074806"/>
                </a:lnTo>
                <a:lnTo>
                  <a:pt x="0" y="10748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135598" y="6747068"/>
            <a:ext cx="2783196" cy="1565548"/>
          </a:xfrm>
          <a:custGeom>
            <a:avLst/>
            <a:gdLst/>
            <a:ahLst/>
            <a:cxnLst/>
            <a:rect r="r" b="b" t="t" l="l"/>
            <a:pathLst>
              <a:path h="1565548" w="2783196">
                <a:moveTo>
                  <a:pt x="0" y="0"/>
                </a:moveTo>
                <a:lnTo>
                  <a:pt x="2783195" y="0"/>
                </a:lnTo>
                <a:lnTo>
                  <a:pt x="2783195" y="1565548"/>
                </a:lnTo>
                <a:lnTo>
                  <a:pt x="0" y="156554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83957" y="580321"/>
            <a:ext cx="2386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Utilizadores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2581" y="1921234"/>
            <a:ext cx="1327671" cy="364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16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elon musk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19185" y="1921234"/>
            <a:ext cx="1132598" cy="364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16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bill gates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18533" y="1921234"/>
            <a:ext cx="1231702" cy="36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5"/>
              </a:lnSpc>
              <a:spcBef>
                <a:spcPct val="0"/>
              </a:spcBef>
            </a:pPr>
            <a:r>
              <a:rPr lang="en-US" sz="216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Mc daniel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31618" y="837178"/>
            <a:ext cx="2554044" cy="688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8"/>
              </a:lnSpc>
              <a:spcBef>
                <a:spcPct val="0"/>
              </a:spcBef>
            </a:pPr>
            <a:r>
              <a:rPr lang="en-US" sz="41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Segurança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75139" y="6395746"/>
            <a:ext cx="1537722" cy="488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2"/>
              </a:lnSpc>
              <a:spcBef>
                <a:spcPct val="0"/>
              </a:spcBef>
            </a:pPr>
            <a:r>
              <a:rPr lang="en-US" sz="285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Recursos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80862" y="7253953"/>
            <a:ext cx="3526277" cy="488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2"/>
              </a:lnSpc>
              <a:spcBef>
                <a:spcPct val="0"/>
              </a:spcBef>
            </a:pPr>
            <a:r>
              <a:rPr lang="en-US" sz="291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Verbas educacionais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80862" y="7942162"/>
            <a:ext cx="3626689" cy="490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Alimentação gratuita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89210" y="8617763"/>
            <a:ext cx="909580" cy="68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3"/>
              </a:lnSpc>
              <a:spcBef>
                <a:spcPct val="0"/>
              </a:spcBef>
            </a:pPr>
            <a:r>
              <a:rPr lang="en-US" sz="404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Wifi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18153" y="1705492"/>
            <a:ext cx="165169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764412" y="1535177"/>
            <a:ext cx="1488454" cy="493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6"/>
              </a:lnSpc>
              <a:spcBef>
                <a:spcPct val="0"/>
              </a:spcBef>
            </a:pPr>
            <a:r>
              <a:rPr lang="en-US" sz="289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Firewalls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056044" y="3887763"/>
            <a:ext cx="2905191" cy="46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6"/>
              </a:lnSpc>
              <a:spcBef>
                <a:spcPct val="0"/>
              </a:spcBef>
            </a:pPr>
            <a:r>
              <a:rPr lang="en-US" sz="271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Software antivírus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349938" y="5861878"/>
            <a:ext cx="231740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criptografia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4576" y="5100513"/>
            <a:ext cx="438283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Problemas e soluções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04576" y="5814253"/>
            <a:ext cx="4847001" cy="1246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8"/>
              </a:lnSpc>
            </a:pPr>
            <a:r>
              <a:rPr lang="en-US" sz="237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100 pessoas a tentar imprimir ao mesmo tempo </a:t>
            </a:r>
          </a:p>
          <a:p>
            <a:pPr algn="ctr">
              <a:lnSpc>
                <a:spcPts val="3328"/>
              </a:lnSpc>
              <a:spcBef>
                <a:spcPct val="0"/>
              </a:spcBef>
            </a:pPr>
            <a:r>
              <a:rPr lang="en-US" sz="237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Solução:Criar uma fila de espera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87980" y="7252939"/>
            <a:ext cx="4996496" cy="1059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4"/>
              </a:lnSpc>
            </a:pPr>
            <a:r>
              <a:rPr lang="en-US" sz="306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senha roubada</a:t>
            </a:r>
          </a:p>
          <a:p>
            <a:pPr algn="ctr">
              <a:lnSpc>
                <a:spcPts val="4284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168889" y="7844418"/>
            <a:ext cx="3918376" cy="46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6"/>
              </a:lnSpc>
              <a:spcBef>
                <a:spcPct val="0"/>
              </a:spcBef>
            </a:pPr>
            <a:r>
              <a:rPr lang="en-US" sz="278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Solução: Trocar a senha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DAGqONhXHUQ</dc:identifier>
  <dcterms:modified xsi:type="dcterms:W3CDTF">2011-08-01T06:04:30Z</dcterms:modified>
  <cp:revision>1</cp:revision>
  <dc:title>Exercício 4</dc:title>
</cp:coreProperties>
</file>