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9563-37BD-45BF-8B11-AC1B7B0AE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E0A44A-C62B-449F-BDE0-A01E5B9B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EFE18-5C3C-4B5F-BD41-70AE7A78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F04BF-B309-400E-8D06-73EB033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44D7AA-83AA-45A2-96F8-F85216D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81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375C7-3244-481E-BEE2-0BFF681A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660C26-1CBC-4557-B388-602F13CA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EF2D09-D626-4D3F-865C-A468787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0BB87-BA0B-4B58-ADC7-7A71095A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246273-27F1-4237-9D09-07BDC6EC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54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EDCC4-49B7-43B4-A482-6D1712650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E27D7B-0B64-428A-853C-9BA6E53C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E5E0D-0BF1-4B6C-9E88-0FB46AD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9874F-7061-4B97-9B82-EC238F06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97B1F-E152-480A-8957-90DA6BBD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0285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1CB84-0F33-4F16-AA5B-00D925D5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A9094B-B166-4CF3-98F7-6481F9A1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FFFD1-E0AD-4B90-A4D1-112C75EF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45E0AA-F079-439F-B1F4-54E838BD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58D59-0D02-4BF0-8667-02F83B19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04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D22CE-6CD3-470F-9319-5335798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15DDE-6544-4C2F-AE1F-EF994475E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7D4A1-2BA1-4F7C-BE19-BCDA2525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325007-36E7-4EE6-B0A0-FD0FE73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05707-B8FC-427A-88FE-25A3CCEF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06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62BA4-7CEA-45FA-BAA1-519828CA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A42FC-98CA-4244-AB56-A6E0F85E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EB3562-7B06-4D76-BDC4-5A0DF0F5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0D185-FD9D-4AC5-B632-187E2FFC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084ABE-A2D8-4DD0-8121-B559A71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C02E26-0215-425E-8D68-F6846E53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07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5EC6-D362-43B1-A8B4-5B630BCE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5345B1-547A-4BD5-822D-056F5217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744FD-1B1C-413A-8AE1-B21DB0E70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FD8F1-EED3-4DB3-9E51-251F4711F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B56766-C13A-455E-B09A-4B625FDB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E89C5-5D14-4207-8787-426290B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13AC22-73BA-47C8-9B4C-D2325E52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BA5DBA-8160-42F3-84CF-10702252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48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4D983-45F0-4C97-BD1F-502D9C64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9DB79-F7E5-4C9D-9DA8-19038B6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91E5FF-3837-4270-80D6-61469410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0050DF-93E1-4A00-8645-2FB0386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387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97CC18-91FF-4007-92D6-1F29A8A8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E0437B-950C-4EBA-883F-EC9C19CB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5B6820-CEDE-4204-90F4-6B86E19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11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D09D4-7FE2-464F-9CE1-7876825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0E6B0-676F-4377-952D-2692657D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3BB323-9861-42A7-93B4-77C0DE9C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4541C-F6A3-4147-8B8D-1440B561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8297CE-01CD-4CA3-8C72-5E619D9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97305-936E-401F-939C-2D20A82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38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D3795-FD40-4030-94B4-103D58FB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B9F941-7D76-4D38-8828-32682065B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775A6D-AD3E-4243-8E9E-1D61DB2E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0A7AB8-2DAD-409A-84E2-5213F57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21434E-15B9-402D-8201-7E039FF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15BB3E-4480-4949-B839-65F59857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445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7DB777-903A-4C95-929C-354F2332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C02A6-F382-4EA9-B862-E257B046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9FC0D-A295-438B-A222-F111CF914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July 14, 2020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3DD9D-10B9-4BDB-9890-F9592F92A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E273A-E62F-4EAF-ACA0-34562911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CB3D95-3E0B-472B-9C98-940F06549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27278" y="0"/>
            <a:ext cx="12121868" cy="6818548"/>
          </a:xfrm>
          <a:prstGeom prst="rect">
            <a:avLst/>
          </a:prstGeom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C6B8CC7F-3622-46E3-9272-E1956397D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4905" cy="456278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3FE55B4-2EE5-4A4A-AD80-1A14F660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4906" y="0"/>
            <a:ext cx="795640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267E9C1-58F1-46EE-9BBE-108764BF9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62B8A8C-A996-46DA-AB61-1A4DD707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" y="2"/>
            <a:ext cx="3799103" cy="3822917"/>
          </a:xfrm>
          <a:custGeom>
            <a:avLst/>
            <a:gdLst>
              <a:gd name="connsiteX0" fmla="*/ 370922 w 3799103"/>
              <a:gd name="connsiteY0" fmla="*/ 0 h 3822917"/>
              <a:gd name="connsiteX1" fmla="*/ 2961741 w 3799103"/>
              <a:gd name="connsiteY1" fmla="*/ 0 h 3822917"/>
              <a:gd name="connsiteX2" fmla="*/ 3023310 w 3799103"/>
              <a:gd name="connsiteY2" fmla="*/ 46041 h 3822917"/>
              <a:gd name="connsiteX3" fmla="*/ 3799103 w 3799103"/>
              <a:gd name="connsiteY3" fmla="*/ 1691074 h 3822917"/>
              <a:gd name="connsiteX4" fmla="*/ 1667260 w 3799103"/>
              <a:gd name="connsiteY4" fmla="*/ 3822917 h 3822917"/>
              <a:gd name="connsiteX5" fmla="*/ 22227 w 3799103"/>
              <a:gd name="connsiteY5" fmla="*/ 3047124 h 3822917"/>
              <a:gd name="connsiteX6" fmla="*/ 0 w 3799103"/>
              <a:gd name="connsiteY6" fmla="*/ 3017401 h 3822917"/>
              <a:gd name="connsiteX7" fmla="*/ 0 w 3799103"/>
              <a:gd name="connsiteY7" fmla="*/ 364747 h 3822917"/>
              <a:gd name="connsiteX8" fmla="*/ 22227 w 3799103"/>
              <a:gd name="connsiteY8" fmla="*/ 335024 h 3822917"/>
              <a:gd name="connsiteX9" fmla="*/ 351088 w 3799103"/>
              <a:gd name="connsiteY9" fmla="*/ 13924 h 382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9103" h="3822917">
                <a:moveTo>
                  <a:pt x="370922" y="0"/>
                </a:moveTo>
                <a:lnTo>
                  <a:pt x="2961741" y="0"/>
                </a:lnTo>
                <a:lnTo>
                  <a:pt x="3023310" y="46041"/>
                </a:lnTo>
                <a:cubicBezTo>
                  <a:pt x="3497106" y="437052"/>
                  <a:pt x="3799103" y="1028796"/>
                  <a:pt x="3799103" y="1691074"/>
                </a:cubicBezTo>
                <a:cubicBezTo>
                  <a:pt x="3799103" y="2868458"/>
                  <a:pt x="2844644" y="3822917"/>
                  <a:pt x="1667260" y="3822917"/>
                </a:cubicBezTo>
                <a:cubicBezTo>
                  <a:pt x="1004982" y="3822917"/>
                  <a:pt x="413238" y="3520920"/>
                  <a:pt x="22227" y="3047124"/>
                </a:cubicBezTo>
                <a:lnTo>
                  <a:pt x="0" y="3017401"/>
                </a:lnTo>
                <a:lnTo>
                  <a:pt x="0" y="364747"/>
                </a:lnTo>
                <a:lnTo>
                  <a:pt x="22227" y="335024"/>
                </a:lnTo>
                <a:cubicBezTo>
                  <a:pt x="119980" y="216575"/>
                  <a:pt x="230278" y="108864"/>
                  <a:pt x="351088" y="139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98C7D84-5B0D-43EF-83BE-E01D1D455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0" y="409303"/>
            <a:ext cx="2629584" cy="2590140"/>
          </a:xfrm>
          <a:prstGeom prst="rect">
            <a:avLst/>
          </a:prstGeom>
        </p:spPr>
      </p:pic>
      <p:sp>
        <p:nvSpPr>
          <p:cNvPr id="79" name="Freeform 63">
            <a:extLst>
              <a:ext uri="{FF2B5EF4-FFF2-40B4-BE49-F238E27FC236}">
                <a16:creationId xmlns:a16="http://schemas.microsoft.com/office/drawing/2014/main" id="{F429BE5F-6DE0-4144-A557-3BE62DC2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1589" y="2057400"/>
            <a:ext cx="4310411" cy="4800600"/>
          </a:xfrm>
          <a:custGeom>
            <a:avLst/>
            <a:gdLst>
              <a:gd name="connsiteX0" fmla="*/ 2631284 w 4180773"/>
              <a:gd name="connsiteY0" fmla="*/ 0 h 4656219"/>
              <a:gd name="connsiteX1" fmla="*/ 4102460 w 4180773"/>
              <a:gd name="connsiteY1" fmla="*/ 449382 h 4656219"/>
              <a:gd name="connsiteX2" fmla="*/ 4180773 w 4180773"/>
              <a:gd name="connsiteY2" fmla="*/ 507944 h 4656219"/>
              <a:gd name="connsiteX3" fmla="*/ 4180773 w 4180773"/>
              <a:gd name="connsiteY3" fmla="*/ 4656219 h 4656219"/>
              <a:gd name="connsiteX4" fmla="*/ 951501 w 4180773"/>
              <a:gd name="connsiteY4" fmla="*/ 4656219 h 4656219"/>
              <a:gd name="connsiteX5" fmla="*/ 770685 w 4180773"/>
              <a:gd name="connsiteY5" fmla="*/ 4491883 h 4656219"/>
              <a:gd name="connsiteX6" fmla="*/ 0 w 4180773"/>
              <a:gd name="connsiteY6" fmla="*/ 2631284 h 4656219"/>
              <a:gd name="connsiteX7" fmla="*/ 2631284 w 4180773"/>
              <a:gd name="connsiteY7" fmla="*/ 0 h 46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0773" h="4656219">
                <a:moveTo>
                  <a:pt x="2631284" y="0"/>
                </a:moveTo>
                <a:cubicBezTo>
                  <a:pt x="3176241" y="0"/>
                  <a:pt x="3682504" y="165666"/>
                  <a:pt x="4102460" y="449382"/>
                </a:cubicBezTo>
                <a:lnTo>
                  <a:pt x="4180773" y="507944"/>
                </a:lnTo>
                <a:lnTo>
                  <a:pt x="4180773" y="4656219"/>
                </a:lnTo>
                <a:lnTo>
                  <a:pt x="951501" y="4656219"/>
                </a:lnTo>
                <a:lnTo>
                  <a:pt x="770685" y="4491883"/>
                </a:lnTo>
                <a:cubicBezTo>
                  <a:pt x="294517" y="4015714"/>
                  <a:pt x="0" y="3357893"/>
                  <a:pt x="0" y="2631284"/>
                </a:cubicBezTo>
                <a:cubicBezTo>
                  <a:pt x="0" y="1178066"/>
                  <a:pt x="1178066" y="0"/>
                  <a:pt x="26312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1EFC02-FB03-4241-83C8-4FBA4CAD6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7624" y="0"/>
            <a:ext cx="3383280" cy="2942512"/>
          </a:xfrm>
          <a:custGeom>
            <a:avLst/>
            <a:gdLst>
              <a:gd name="connsiteX0" fmla="*/ 555657 w 3383280"/>
              <a:gd name="connsiteY0" fmla="*/ 0 h 2942512"/>
              <a:gd name="connsiteX1" fmla="*/ 2827623 w 3383280"/>
              <a:gd name="connsiteY1" fmla="*/ 0 h 2942512"/>
              <a:gd name="connsiteX2" fmla="*/ 2887810 w 3383280"/>
              <a:gd name="connsiteY2" fmla="*/ 54702 h 2942512"/>
              <a:gd name="connsiteX3" fmla="*/ 3383280 w 3383280"/>
              <a:gd name="connsiteY3" fmla="*/ 1250872 h 2942512"/>
              <a:gd name="connsiteX4" fmla="*/ 1691640 w 3383280"/>
              <a:gd name="connsiteY4" fmla="*/ 2942512 h 2942512"/>
              <a:gd name="connsiteX5" fmla="*/ 0 w 3383280"/>
              <a:gd name="connsiteY5" fmla="*/ 1250872 h 2942512"/>
              <a:gd name="connsiteX6" fmla="*/ 495470 w 3383280"/>
              <a:gd name="connsiteY6" fmla="*/ 54702 h 294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3280" h="2942512">
                <a:moveTo>
                  <a:pt x="555657" y="0"/>
                </a:moveTo>
                <a:lnTo>
                  <a:pt x="2827623" y="0"/>
                </a:lnTo>
                <a:lnTo>
                  <a:pt x="2887810" y="54702"/>
                </a:lnTo>
                <a:cubicBezTo>
                  <a:pt x="3193937" y="360829"/>
                  <a:pt x="3383280" y="783739"/>
                  <a:pt x="3383280" y="1250872"/>
                </a:cubicBezTo>
                <a:cubicBezTo>
                  <a:pt x="3383280" y="2185139"/>
                  <a:pt x="2625907" y="2942512"/>
                  <a:pt x="1691640" y="2942512"/>
                </a:cubicBezTo>
                <a:cubicBezTo>
                  <a:pt x="757373" y="2942512"/>
                  <a:pt x="0" y="2185139"/>
                  <a:pt x="0" y="1250872"/>
                </a:cubicBezTo>
                <a:cubicBezTo>
                  <a:pt x="0" y="783739"/>
                  <a:pt x="189344" y="360829"/>
                  <a:pt x="495470" y="54702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Friedrich-Alexander-Universität Erlangen-Nürnberg (FAU) erhält ...">
            <a:extLst>
              <a:ext uri="{FF2B5EF4-FFF2-40B4-BE49-F238E27FC236}">
                <a16:creationId xmlns:a16="http://schemas.microsoft.com/office/drawing/2014/main" id="{CD17E24B-5E45-40CE-9058-F0C831D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561" y="1019465"/>
            <a:ext cx="2365405" cy="6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9">
            <a:extLst>
              <a:ext uri="{FF2B5EF4-FFF2-40B4-BE49-F238E27FC236}">
                <a16:creationId xmlns:a16="http://schemas.microsoft.com/office/drawing/2014/main" id="{50C03E00-D4A6-4497-907F-AA67B4B2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363" y="3368980"/>
            <a:ext cx="3219843" cy="2387600"/>
          </a:xfrm>
        </p:spPr>
        <p:txBody>
          <a:bodyPr/>
          <a:lstStyle/>
          <a:p>
            <a:r>
              <a:rPr lang="de-DE" dirty="0"/>
              <a:t>Realtime</a:t>
            </a:r>
            <a:br>
              <a:rPr lang="de-DE" dirty="0"/>
            </a:br>
            <a:r>
              <a:rPr lang="de-DE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23335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CA313-6F73-48E5-90C1-08F7B75A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Main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4E784-8F0A-4206-9458-9DC7D69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500 </a:t>
            </a:r>
            <a:r>
              <a:rPr lang="de-DE" dirty="0" err="1"/>
              <a:t>tasks</a:t>
            </a:r>
            <a:r>
              <a:rPr lang="de-DE" dirty="0"/>
              <a:t>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parents</a:t>
            </a:r>
            <a:endParaRPr lang="de-DE" dirty="0"/>
          </a:p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</a:p>
          <a:p>
            <a:r>
              <a:rPr lang="de-DE" dirty="0"/>
              <a:t>Sequentielle Transaktion</a:t>
            </a:r>
          </a:p>
          <a:p>
            <a:r>
              <a:rPr lang="de-DE" dirty="0"/>
              <a:t>20k stress </a:t>
            </a:r>
            <a:r>
              <a:rPr lang="de-DE" dirty="0" err="1"/>
              <a:t>test</a:t>
            </a:r>
            <a:r>
              <a:rPr lang="de-DE" dirty="0"/>
              <a:t> Ergebnis</a:t>
            </a:r>
          </a:p>
          <a:p>
            <a:r>
              <a:rPr lang="de-DE" dirty="0"/>
              <a:t>Management </a:t>
            </a:r>
            <a:r>
              <a:rPr lang="de-DE" dirty="0" err="1"/>
              <a:t>Api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, release)</a:t>
            </a:r>
          </a:p>
          <a:p>
            <a:r>
              <a:rPr lang="de-DE" dirty="0" err="1"/>
              <a:t>Prio</a:t>
            </a:r>
            <a:r>
              <a:rPr lang="de-DE" dirty="0"/>
              <a:t> Berechnung (mittels Unit-Test)</a:t>
            </a:r>
          </a:p>
        </p:txBody>
      </p:sp>
    </p:spTree>
    <p:extLst>
      <p:ext uri="{BB962C8B-B14F-4D97-AF65-F5344CB8AC3E}">
        <p14:creationId xmlns:p14="http://schemas.microsoft.com/office/powerpoint/2010/main" val="250353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6D1AF-7B82-454F-BBD5-11C3DF89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7877"/>
            <a:ext cx="10515600" cy="1325563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1840C8-7422-4685-94B2-1716E478618D}"/>
              </a:ext>
            </a:extLst>
          </p:cNvPr>
          <p:cNvSpPr txBox="1"/>
          <p:nvPr/>
        </p:nvSpPr>
        <p:spPr>
          <a:xfrm>
            <a:off x="549538" y="1382695"/>
            <a:ext cx="4307688" cy="440120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EAE504-F649-44E4-B89F-A481B643A247}"/>
              </a:ext>
            </a:extLst>
          </p:cNvPr>
          <p:cNvSpPr txBox="1"/>
          <p:nvPr/>
        </p:nvSpPr>
        <p:spPr>
          <a:xfrm>
            <a:off x="7229068" y="660326"/>
            <a:ext cx="3715451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8BC26F-3AFA-45F8-B9AD-B492FDED5A37}"/>
              </a:ext>
            </a:extLst>
          </p:cNvPr>
          <p:cNvSpPr txBox="1"/>
          <p:nvPr/>
        </p:nvSpPr>
        <p:spPr>
          <a:xfrm>
            <a:off x="7229069" y="4245923"/>
            <a:ext cx="3715450" cy="19351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67EC7C-340C-40B9-B8D7-D8BF4562A454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6A3B579-D78F-4AF0-8F05-BD1E0C1983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53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4795E837-BB72-45B0-8FDF-CDD79A7A32BE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CFB5096-F3D5-4870-BF5E-6C699D831006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7000216-B766-40E9-A4BA-556D088FC0C3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A7395BF-38E3-42FC-B26B-7A0FAD6994FA}"/>
              </a:ext>
            </a:extLst>
          </p:cNvPr>
          <p:cNvSpPr/>
          <p:nvPr/>
        </p:nvSpPr>
        <p:spPr>
          <a:xfrm>
            <a:off x="2703382" y="6216790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66838A1-7387-4E75-ACF5-0F9C74A354AB}"/>
              </a:ext>
            </a:extLst>
          </p:cNvPr>
          <p:cNvSpPr/>
          <p:nvPr/>
        </p:nvSpPr>
        <p:spPr>
          <a:xfrm>
            <a:off x="1949434" y="96965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92C8BDC-0E8C-4C83-B46F-606EE86E9930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3734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208903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</a:p>
          <a:p>
            <a:pPr>
              <a:lnSpc>
                <a:spcPts val="1200"/>
              </a:lnSpc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2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43769" y="3309551"/>
            <a:ext cx="945613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Dienstag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805755" y="144764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1603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613D1-677A-4D17-88C4-AD1BCB8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8" y="123029"/>
            <a:ext cx="11091600" cy="1332000"/>
          </a:xfrm>
        </p:spPr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days</a:t>
            </a:r>
            <a:r>
              <a:rPr lang="de-DE" dirty="0"/>
              <a:t> multiple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1EA7E0-0D6C-4D98-9748-15EAA8674035}"/>
              </a:ext>
            </a:extLst>
          </p:cNvPr>
          <p:cNvSpPr txBox="1"/>
          <p:nvPr/>
        </p:nvSpPr>
        <p:spPr>
          <a:xfrm>
            <a:off x="4089382" y="2424247"/>
            <a:ext cx="2818701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“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Oberbuchung“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CD10EB-5D19-4CBB-8676-9FC3A0BBF827}"/>
              </a:ext>
            </a:extLst>
          </p:cNvPr>
          <p:cNvSpPr txBox="1"/>
          <p:nvPr/>
        </p:nvSpPr>
        <p:spPr>
          <a:xfrm>
            <a:off x="8555377" y="660326"/>
            <a:ext cx="3609999" cy="33201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"cd6095dd-86cd-56de-a423-4134c59763w5"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9D58EBB-9BE0-4BAD-9898-2931AF0A691E}"/>
              </a:ext>
            </a:extLst>
          </p:cNvPr>
          <p:cNvSpPr txBox="1"/>
          <p:nvPr/>
        </p:nvSpPr>
        <p:spPr>
          <a:xfrm>
            <a:off x="8555377" y="4029363"/>
            <a:ext cx="3609999" cy="208903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Buchung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</a:p>
          <a:p>
            <a:pPr>
              <a:lnSpc>
                <a:spcPts val="1200"/>
              </a:lnSpc>
            </a:pPr>
            <a:r>
              <a:rPr lang="en-GB" sz="9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6FA4A5C-46AB-475D-94F9-9E5FE9D455F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908083" y="2320396"/>
            <a:ext cx="1647294" cy="47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5ED7025-C9A7-4D91-BBA9-201E76098D2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08083" y="3856329"/>
            <a:ext cx="1647294" cy="121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CF2440-8814-4040-BDB9-F38167227EDD}"/>
              </a:ext>
            </a:extLst>
          </p:cNvPr>
          <p:cNvSpPr txBox="1"/>
          <p:nvPr/>
        </p:nvSpPr>
        <p:spPr>
          <a:xfrm>
            <a:off x="325068" y="1881275"/>
            <a:ext cx="2818701" cy="286232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„Oberbuchung"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BDC030-4422-4A96-9462-CA40C8A1A983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3143769" y="3301410"/>
            <a:ext cx="945613" cy="1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79E9CDB-B481-4D8E-B337-ABB9EBAB55D4}"/>
              </a:ext>
            </a:extLst>
          </p:cNvPr>
          <p:cNvSpPr/>
          <p:nvPr/>
        </p:nvSpPr>
        <p:spPr>
          <a:xfrm>
            <a:off x="7853696" y="1881275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C341F2-2756-43DE-9201-A6DB209D987C}"/>
              </a:ext>
            </a:extLst>
          </p:cNvPr>
          <p:cNvSpPr/>
          <p:nvPr/>
        </p:nvSpPr>
        <p:spPr>
          <a:xfrm>
            <a:off x="7853695" y="4158185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9FECD-8EAC-4628-A3DE-9AFCF7CAAFE7}"/>
              </a:ext>
            </a:extLst>
          </p:cNvPr>
          <p:cNvSpPr/>
          <p:nvPr/>
        </p:nvSpPr>
        <p:spPr>
          <a:xfrm>
            <a:off x="7522952" y="134913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5271DF4-6EDC-4F4C-A2E1-E81F2A2555C7}"/>
              </a:ext>
            </a:extLst>
          </p:cNvPr>
          <p:cNvSpPr/>
          <p:nvPr/>
        </p:nvSpPr>
        <p:spPr>
          <a:xfrm>
            <a:off x="2332977" y="5863804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Working </a:t>
            </a:r>
            <a:r>
              <a:rPr lang="de-DE" sz="1400" dirty="0" err="1"/>
              <a:t>days</a:t>
            </a:r>
            <a:r>
              <a:rPr lang="de-DE" sz="1400" dirty="0"/>
              <a:t> = Tuesday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800A6F1-21AC-434B-A14C-558C8B07170F}"/>
              </a:ext>
            </a:extLst>
          </p:cNvPr>
          <p:cNvSpPr/>
          <p:nvPr/>
        </p:nvSpPr>
        <p:spPr>
          <a:xfrm>
            <a:off x="4948007" y="1944586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BF7B58-B0EC-4FF6-93B8-F5F6429CEB59}"/>
              </a:ext>
            </a:extLst>
          </p:cNvPr>
          <p:cNvSpPr/>
          <p:nvPr/>
        </p:nvSpPr>
        <p:spPr>
          <a:xfrm>
            <a:off x="1055361" y="144874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DE1A05F-9B39-426C-9049-B71E63CCA04D}"/>
              </a:ext>
            </a:extLst>
          </p:cNvPr>
          <p:cNvSpPr/>
          <p:nvPr/>
        </p:nvSpPr>
        <p:spPr>
          <a:xfrm>
            <a:off x="9809651" y="22779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99001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742C6-884B-43FE-9B3E-A75C7861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-38021"/>
            <a:ext cx="10515600" cy="1325563"/>
          </a:xfrm>
        </p:spPr>
        <p:txBody>
          <a:bodyPr/>
          <a:lstStyle/>
          <a:p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A449C89-278F-4FF7-8B19-3AAD75A3E6F9}"/>
              </a:ext>
            </a:extLst>
          </p:cNvPr>
          <p:cNvSpPr txBox="1"/>
          <p:nvPr/>
        </p:nvSpPr>
        <p:spPr>
          <a:xfrm>
            <a:off x="549538" y="1382695"/>
            <a:ext cx="4307688" cy="50475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"13:00:00"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"17:00:00"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9BCBD-7817-4496-90AA-7CC8DB1E08D8}"/>
              </a:ext>
            </a:extLst>
          </p:cNvPr>
          <p:cNvSpPr txBox="1"/>
          <p:nvPr/>
        </p:nvSpPr>
        <p:spPr>
          <a:xfrm>
            <a:off x="7229068" y="660326"/>
            <a:ext cx="3715451" cy="3000821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{  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"cd6095dd-86cd-56de-a423-4134c59763a1"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de-DE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2D90EE-D911-4B92-B209-F550E75757CA}"/>
              </a:ext>
            </a:extLst>
          </p:cNvPr>
          <p:cNvSpPr txBox="1"/>
          <p:nvPr/>
        </p:nvSpPr>
        <p:spPr>
          <a:xfrm>
            <a:off x="7229069" y="4245923"/>
            <a:ext cx="3715450" cy="219675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"id"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"cd6095dd-86cd-56de-a423-4134c59763w1"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9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Finanzwesen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[{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"from"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“18:00:00"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"to"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"19:30:00"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 }],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"parallel"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9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9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3D5F09C-EB9D-4A6E-A430-1DB74A9B67E1}"/>
              </a:ext>
            </a:extLst>
          </p:cNvPr>
          <p:cNvCxnSpPr/>
          <p:nvPr/>
        </p:nvCxnSpPr>
        <p:spPr>
          <a:xfrm flipV="1">
            <a:off x="4857226" y="2243451"/>
            <a:ext cx="2371843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ED660F-F667-4136-AED9-52F6E342D08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7225" y="4678813"/>
            <a:ext cx="2371844" cy="66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21B0C565-7726-40AC-B2AD-CAA261A59C23}"/>
              </a:ext>
            </a:extLst>
          </p:cNvPr>
          <p:cNvSpPr/>
          <p:nvPr/>
        </p:nvSpPr>
        <p:spPr>
          <a:xfrm>
            <a:off x="6458364" y="2438904"/>
            <a:ext cx="637563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749FF6F-02B6-4E68-B172-954F8663577A}"/>
              </a:ext>
            </a:extLst>
          </p:cNvPr>
          <p:cNvSpPr/>
          <p:nvPr/>
        </p:nvSpPr>
        <p:spPr>
          <a:xfrm>
            <a:off x="6458363" y="4715814"/>
            <a:ext cx="637563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B21549C-91D0-4BDB-8C71-09559679B0B5}"/>
              </a:ext>
            </a:extLst>
          </p:cNvPr>
          <p:cNvSpPr/>
          <p:nvPr/>
        </p:nvSpPr>
        <p:spPr>
          <a:xfrm>
            <a:off x="6127620" y="1906761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28F3E8-82DF-4104-A0A7-FA4A7F749149}"/>
              </a:ext>
            </a:extLst>
          </p:cNvPr>
          <p:cNvSpPr/>
          <p:nvPr/>
        </p:nvSpPr>
        <p:spPr>
          <a:xfrm>
            <a:off x="1940007" y="946702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F04AD54-54CE-4D0D-8BB5-B8C73188120B}"/>
              </a:ext>
            </a:extLst>
          </p:cNvPr>
          <p:cNvSpPr/>
          <p:nvPr/>
        </p:nvSpPr>
        <p:spPr>
          <a:xfrm>
            <a:off x="8536068" y="226693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1B080A-3BC7-4A5A-B4D5-9249C050429F}"/>
              </a:ext>
            </a:extLst>
          </p:cNvPr>
          <p:cNvSpPr/>
          <p:nvPr/>
        </p:nvSpPr>
        <p:spPr>
          <a:xfrm>
            <a:off x="2038524" y="6534887"/>
            <a:ext cx="2818701" cy="2965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Active_time</a:t>
            </a:r>
            <a:r>
              <a:rPr lang="de-DE" sz="1400" dirty="0"/>
              <a:t> = „14:30:00“</a:t>
            </a:r>
          </a:p>
        </p:txBody>
      </p:sp>
    </p:spTree>
    <p:extLst>
      <p:ext uri="{BB962C8B-B14F-4D97-AF65-F5344CB8AC3E}">
        <p14:creationId xmlns:p14="http://schemas.microsoft.com/office/powerpoint/2010/main" val="17168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F0E6B-C345-4DC3-A7B2-377A8150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8" y="10803"/>
            <a:ext cx="10515600" cy="1325563"/>
          </a:xfrm>
        </p:spPr>
        <p:txBody>
          <a:bodyPr/>
          <a:lstStyle/>
          <a:p>
            <a:r>
              <a:rPr lang="de-DE" dirty="0"/>
              <a:t>Sequenzielle Transaktion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1364E5-33C1-4F15-ABBC-CFCA2D5CB0A5}"/>
              </a:ext>
            </a:extLst>
          </p:cNvPr>
          <p:cNvSpPr txBox="1"/>
          <p:nvPr/>
        </p:nvSpPr>
        <p:spPr>
          <a:xfrm>
            <a:off x="549538" y="1625975"/>
            <a:ext cx="5264929" cy="455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parent_id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last_index_number</a:t>
            </a:r>
            <a:r>
              <a:rPr lang="en-GB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parallelism_degree</a:t>
            </a:r>
            <a:r>
              <a:rPr lang="de-DE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de-DE" sz="14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de-D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de-D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C665ED2-E755-4D61-96B6-734015D784D5}"/>
              </a:ext>
            </a:extLst>
          </p:cNvPr>
          <p:cNvCxnSpPr>
            <a:cxnSpLocks/>
          </p:cNvCxnSpPr>
          <p:nvPr/>
        </p:nvCxnSpPr>
        <p:spPr>
          <a:xfrm flipV="1">
            <a:off x="5836732" y="1988267"/>
            <a:ext cx="1410779" cy="5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505D006-A79B-4DFC-B3F5-1B4B0D415E4B}"/>
              </a:ext>
            </a:extLst>
          </p:cNvPr>
          <p:cNvSpPr txBox="1"/>
          <p:nvPr/>
        </p:nvSpPr>
        <p:spPr>
          <a:xfrm>
            <a:off x="7247510" y="100241"/>
            <a:ext cx="4870801" cy="33239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C8D46A3-92C1-4710-8BEF-AA3834F60C8A}"/>
              </a:ext>
            </a:extLst>
          </p:cNvPr>
          <p:cNvSpPr txBox="1"/>
          <p:nvPr/>
        </p:nvSpPr>
        <p:spPr>
          <a:xfrm>
            <a:off x="7236216" y="3492411"/>
            <a:ext cx="4870800" cy="332398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"id"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"3853c1cc-a493-11ea-bb36-0272ac5704s3"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group_id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StrengSequenzielleTransaktion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"priority"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"deadline"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active_times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working_days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[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],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type_flag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"batch"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"mode"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"sequential"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"force"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index_number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9865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10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"meta"</a:t>
            </a: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sz="1000" dirty="0">
                <a:solidFill>
                  <a:srgbClr val="0451A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GB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de-DE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de-D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3F9FDA4-8AAD-4466-8B12-AC11045315E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96043" y="4570187"/>
            <a:ext cx="1440173" cy="5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0AB38FA-1196-4816-AF7E-853F52351CAD}"/>
              </a:ext>
            </a:extLst>
          </p:cNvPr>
          <p:cNvSpPr/>
          <p:nvPr/>
        </p:nvSpPr>
        <p:spPr>
          <a:xfrm>
            <a:off x="2555912" y="1119549"/>
            <a:ext cx="110144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ABC1548-9670-4AB5-B5DE-096F4B3B6EC6}"/>
              </a:ext>
            </a:extLst>
          </p:cNvPr>
          <p:cNvSpPr/>
          <p:nvPr/>
        </p:nvSpPr>
        <p:spPr>
          <a:xfrm>
            <a:off x="6314390" y="50996"/>
            <a:ext cx="129299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8E4AB1-7953-4000-9457-C69212465216}"/>
              </a:ext>
            </a:extLst>
          </p:cNvPr>
          <p:cNvSpPr/>
          <p:nvPr/>
        </p:nvSpPr>
        <p:spPr>
          <a:xfrm>
            <a:off x="6436161" y="2414142"/>
            <a:ext cx="748440" cy="26844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Yes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3EE2214-C719-46E6-8FC4-8A91345B572D}"/>
              </a:ext>
            </a:extLst>
          </p:cNvPr>
          <p:cNvSpPr/>
          <p:nvPr/>
        </p:nvSpPr>
        <p:spPr>
          <a:xfrm>
            <a:off x="6436161" y="4489020"/>
            <a:ext cx="748440" cy="2684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No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02A02E-5582-41E0-B6C4-FC636119B7FD}"/>
              </a:ext>
            </a:extLst>
          </p:cNvPr>
          <p:cNvSpPr/>
          <p:nvPr/>
        </p:nvSpPr>
        <p:spPr>
          <a:xfrm>
            <a:off x="6096000" y="1486451"/>
            <a:ext cx="129299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Dispatch?</a:t>
            </a:r>
          </a:p>
        </p:txBody>
      </p:sp>
    </p:spTree>
    <p:extLst>
      <p:ext uri="{BB962C8B-B14F-4D97-AF65-F5344CB8AC3E}">
        <p14:creationId xmlns:p14="http://schemas.microsoft.com/office/powerpoint/2010/main" val="27821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6432D-AD52-464D-B92A-F9F793E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</a:t>
            </a:r>
            <a:r>
              <a:rPr lang="de-DE" dirty="0" err="1"/>
              <a:t>Api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6AADB0-BF66-4749-9CB3-D85542C1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66"/>
            <a:ext cx="1219200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1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760A4-EA65-4032-840A-EAD2E5B4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20k stress </a:t>
            </a:r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2AE303-3572-423F-B862-3691D015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20.000 Tasks ~ 4 min </a:t>
            </a:r>
            <a:r>
              <a:rPr lang="de-DE" dirty="0" err="1"/>
              <a:t>scheduling</a:t>
            </a:r>
            <a:r>
              <a:rPr lang="de-DE" dirty="0"/>
              <a:t> and </a:t>
            </a:r>
            <a:r>
              <a:rPr lang="de-DE" dirty="0" err="1"/>
              <a:t>dispatching</a:t>
            </a:r>
            <a:endParaRPr lang="de-DE" dirty="0"/>
          </a:p>
          <a:p>
            <a:r>
              <a:rPr lang="de-DE" dirty="0"/>
              <a:t>20.000 Tasks ~ 18 min </a:t>
            </a:r>
            <a:r>
              <a:rPr lang="de-DE" dirty="0" err="1"/>
              <a:t>finishing</a:t>
            </a:r>
            <a:r>
              <a:rPr lang="de-DE" dirty="0"/>
              <a:t> (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75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3573</Words>
  <Application>Microsoft Office PowerPoint</Application>
  <PresentationFormat>Breitbild</PresentationFormat>
  <Paragraphs>365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</vt:lpstr>
      <vt:lpstr>Realtime Scheduler</vt:lpstr>
      <vt:lpstr>Main features</vt:lpstr>
      <vt:lpstr>Working days</vt:lpstr>
      <vt:lpstr>Working days multiple groups</vt:lpstr>
      <vt:lpstr>Working days multiple groups</vt:lpstr>
      <vt:lpstr>Active times</vt:lpstr>
      <vt:lpstr>Sequenzielle Transaktion</vt:lpstr>
      <vt:lpstr>Management Api</vt:lpstr>
      <vt:lpstr>20k stress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Scheduler</dc:title>
  <dc:creator>uv06azam</dc:creator>
  <cp:lastModifiedBy>uv06azam</cp:lastModifiedBy>
  <cp:revision>10</cp:revision>
  <dcterms:created xsi:type="dcterms:W3CDTF">2020-07-13T22:38:00Z</dcterms:created>
  <dcterms:modified xsi:type="dcterms:W3CDTF">2020-07-14T21:31:03Z</dcterms:modified>
</cp:coreProperties>
</file>