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9" r:id="rId3"/>
    <p:sldId id="260" r:id="rId4"/>
    <p:sldId id="262" r:id="rId5"/>
    <p:sldId id="263" r:id="rId6"/>
    <p:sldId id="261" r:id="rId7"/>
    <p:sldId id="257" r:id="rId8"/>
    <p:sldId id="264" r:id="rId9"/>
    <p:sldId id="258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D39563-37BD-45BF-8B11-AC1B7B0AE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E0A44A-C62B-449F-BDE0-A01E5B9B0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1EFE18-5C3C-4B5F-BD41-70AE7A78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July 13,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FF04BF-B309-400E-8D06-73EB0335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44D7AA-83AA-45A2-96F8-F85216D6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881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E375C7-3244-481E-BEE2-0BFF681AA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660C26-1CBC-4557-B388-602F13CAE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EF2D09-D626-4D3F-865C-A4687879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July 13,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F0BB87-BA0B-4B58-ADC7-7A71095A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246273-27F1-4237-9D09-07BDC6EC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541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FEDCC4-49B7-43B4-A482-6D1712650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E27D7B-0B64-428A-853C-9BA6E53CB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7E5E0D-0BF1-4B6C-9E88-0FB46AD3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July 13,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A9874F-7061-4B97-9B82-EC238F065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F97B1F-E152-480A-8957-90DA6BBD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0285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1CB84-0F33-4F16-AA5B-00D925D5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A9094B-B166-4CF3-98F7-6481F9A1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FFFD1-E0AD-4B90-A4D1-112C75EF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July 13,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45E0AA-F079-439F-B1F4-54E838BD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358D59-0D02-4BF0-8667-02F83B19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4045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D22CE-6CD3-470F-9319-5335798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915DDE-6544-4C2F-AE1F-EF994475E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27D4A1-2BA1-4F7C-BE19-BCDA2525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July 13,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325007-36E7-4EE6-B0A0-FD0FE734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505707-B8FC-427A-88FE-25A3CCEF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064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762BA4-7CEA-45FA-BAA1-519828CA5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0A42FC-98CA-4244-AB56-A6E0F85E0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EB3562-7B06-4D76-BDC4-5A0DF0F56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70D185-FD9D-4AC5-B632-187E2FFC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July 13, 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084ABE-A2D8-4DD0-8121-B559A71A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C02E26-0215-425E-8D68-F6846E53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607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85EC6-D362-43B1-A8B4-5B630BCEA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5345B1-547A-4BD5-822D-056F5217B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5744FD-1B1C-413A-8AE1-B21DB0E70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FFD8F1-EED3-4DB3-9E51-251F4711F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B56766-C13A-455E-B09A-4B625FDBA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96E89C5-5D14-4207-8787-426290BD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July 13, 2020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13AC22-73BA-47C8-9B4C-D2325E52C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CBA5DBA-8160-42F3-84CF-10702252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2488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4D983-45F0-4C97-BD1F-502D9C64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59DB79-F7E5-4C9D-9DA8-19038B64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July 13, 2020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91E5FF-3837-4270-80D6-61469410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0050DF-93E1-4A00-8645-2FB0386C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3877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97CC18-91FF-4007-92D6-1F29A8A8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July 13, 2020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E0437B-950C-4EBA-883F-EC9C19CB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5B6820-CEDE-4204-90F4-6B86E193E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116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6D09D4-7FE2-464F-9CE1-787682550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10E6B0-676F-4377-952D-2692657D0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3BB323-9861-42A7-93B4-77C0DE9C2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D4541C-F6A3-4147-8B8D-1440B561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July 13, 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8297CE-01CD-4CA3-8C72-5E619D9E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497305-936E-401F-939C-2D20A8290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038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AD3795-FD40-4030-94B4-103D58FB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B9F941-7D76-4D38-8828-32682065B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775A6D-AD3E-4243-8E9E-1D61DB2E6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0A7AB8-2DAD-409A-84E2-5213F57E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July 13, 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21434E-15B9-402D-8201-7E039FF8D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15BB3E-4480-4949-B839-65F59857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445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57DB777-903A-4C95-929C-354F2332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BC02A6-F382-4EA9-B862-E257B046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F9FC0D-A295-438B-A222-F111CF914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July 13,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E3DD9D-10B9-4BDB-9890-F9592F92A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BE273A-E62F-4EAF-ACA0-345629118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4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CB3D95-3E0B-472B-9C98-940F065492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217EE34-2EF3-4C8C-B9C9-4792FBB5F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5613" y="549275"/>
            <a:ext cx="3565524" cy="2887174"/>
          </a:xfrm>
        </p:spPr>
        <p:txBody>
          <a:bodyPr anchor="b">
            <a:normAutofit/>
          </a:bodyPr>
          <a:lstStyle/>
          <a:p>
            <a:r>
              <a:rPr lang="de-DE" sz="4800" dirty="0"/>
              <a:t>Realtime-Scheduler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45055B-6C91-4CD1-9522-46576E888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5612" y="3569007"/>
            <a:ext cx="3565525" cy="2523817"/>
          </a:xfrm>
        </p:spPr>
        <p:txBody>
          <a:bodyPr>
            <a:normAutofit/>
          </a:bodyPr>
          <a:lstStyle/>
          <a:p>
            <a:endParaRPr lang="de-DE" sz="200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35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BCA313-6F73-48E5-90C1-08F7B75A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Main </a:t>
            </a:r>
            <a:r>
              <a:rPr lang="de-DE" dirty="0" err="1"/>
              <a:t>features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C4E784-8F0A-4206-9458-9DC7D69D6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500 </a:t>
            </a:r>
            <a:r>
              <a:rPr lang="de-DE" dirty="0" err="1"/>
              <a:t>tasks</a:t>
            </a:r>
            <a:r>
              <a:rPr lang="de-DE" dirty="0"/>
              <a:t> stress </a:t>
            </a:r>
            <a:r>
              <a:rPr lang="de-DE" dirty="0" err="1"/>
              <a:t>test</a:t>
            </a:r>
            <a:endParaRPr lang="de-DE" dirty="0"/>
          </a:p>
          <a:p>
            <a:r>
              <a:rPr lang="de-DE" dirty="0"/>
              <a:t>20k stress </a:t>
            </a:r>
            <a:r>
              <a:rPr lang="de-DE" dirty="0" err="1"/>
              <a:t>test</a:t>
            </a:r>
            <a:endParaRPr lang="de-DE" dirty="0"/>
          </a:p>
          <a:p>
            <a:r>
              <a:rPr lang="de-DE" dirty="0"/>
              <a:t>Working </a:t>
            </a:r>
            <a:r>
              <a:rPr lang="de-DE" dirty="0" err="1"/>
              <a:t>days</a:t>
            </a:r>
            <a:endParaRPr lang="de-DE" dirty="0"/>
          </a:p>
          <a:p>
            <a:r>
              <a:rPr lang="de-DE" dirty="0"/>
              <a:t>Working </a:t>
            </a:r>
            <a:r>
              <a:rPr lang="de-DE" dirty="0" err="1"/>
              <a:t>days</a:t>
            </a:r>
            <a:r>
              <a:rPr lang="de-DE" dirty="0"/>
              <a:t> multiple </a:t>
            </a:r>
            <a:r>
              <a:rPr lang="de-DE" dirty="0" err="1"/>
              <a:t>parents</a:t>
            </a:r>
            <a:endParaRPr lang="de-DE" dirty="0"/>
          </a:p>
          <a:p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</a:t>
            </a:r>
          </a:p>
          <a:p>
            <a:r>
              <a:rPr lang="de-DE" dirty="0"/>
              <a:t>Sequentielle Transaktion</a:t>
            </a:r>
          </a:p>
          <a:p>
            <a:r>
              <a:rPr lang="de-DE" dirty="0"/>
              <a:t>Management </a:t>
            </a:r>
            <a:r>
              <a:rPr lang="de-DE" dirty="0" err="1"/>
              <a:t>Api</a:t>
            </a:r>
            <a:r>
              <a:rPr lang="de-DE" dirty="0"/>
              <a:t> (</a:t>
            </a:r>
            <a:r>
              <a:rPr lang="de-DE" dirty="0" err="1"/>
              <a:t>start</a:t>
            </a:r>
            <a:r>
              <a:rPr lang="de-DE" dirty="0"/>
              <a:t>, </a:t>
            </a:r>
            <a:r>
              <a:rPr lang="de-DE" dirty="0" err="1"/>
              <a:t>stop</a:t>
            </a:r>
            <a:r>
              <a:rPr lang="de-DE" dirty="0"/>
              <a:t>, release)</a:t>
            </a:r>
          </a:p>
          <a:p>
            <a:r>
              <a:rPr lang="de-DE" dirty="0" err="1"/>
              <a:t>Prio</a:t>
            </a:r>
            <a:r>
              <a:rPr lang="de-DE" dirty="0"/>
              <a:t> Berechnung (mittels Unit-Test)</a:t>
            </a:r>
          </a:p>
          <a:p>
            <a:r>
              <a:rPr lang="de-DE" dirty="0"/>
              <a:t>20k stress </a:t>
            </a:r>
            <a:r>
              <a:rPr lang="de-DE" dirty="0" err="1"/>
              <a:t>test</a:t>
            </a:r>
            <a:r>
              <a:rPr lang="de-DE" dirty="0"/>
              <a:t> Ergebnis</a:t>
            </a:r>
          </a:p>
        </p:txBody>
      </p:sp>
    </p:spTree>
    <p:extLst>
      <p:ext uri="{BB962C8B-B14F-4D97-AF65-F5344CB8AC3E}">
        <p14:creationId xmlns:p14="http://schemas.microsoft.com/office/powerpoint/2010/main" val="250353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B6D1AF-7B82-454F-BBD5-11C3DF89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8" y="7877"/>
            <a:ext cx="10515600" cy="1325563"/>
          </a:xfrm>
        </p:spPr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days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11840C8-7422-4685-94B2-1716E478618D}"/>
              </a:ext>
            </a:extLst>
          </p:cNvPr>
          <p:cNvSpPr txBox="1"/>
          <p:nvPr/>
        </p:nvSpPr>
        <p:spPr>
          <a:xfrm>
            <a:off x="549538" y="1382695"/>
            <a:ext cx="4307688" cy="440120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de-DE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"Buchung"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parent_id</a:t>
            </a:r>
            <a:r>
              <a:rPr lang="de-DE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"priority"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"deadline"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active_times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working_days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],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type_flag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"batch"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"parallel"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last_index_number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parallelism_degree</a:t>
            </a:r>
            <a:r>
              <a:rPr lang="de-DE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14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6EAE504-F649-44E4-B89F-A481B643A247}"/>
              </a:ext>
            </a:extLst>
          </p:cNvPr>
          <p:cNvSpPr txBox="1"/>
          <p:nvPr/>
        </p:nvSpPr>
        <p:spPr>
          <a:xfrm>
            <a:off x="7229068" y="660326"/>
            <a:ext cx="3715451" cy="332014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"cd6095dd-86cd-56de-a423-4134c59763w5"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group_id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Buchung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"priority"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"deadline"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active_times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working_days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type_flag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"batch"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"parallel"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"force"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index_number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"meta"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98BC26F-3AFA-45F8-B9AD-B492FDED5A37}"/>
              </a:ext>
            </a:extLst>
          </p:cNvPr>
          <p:cNvSpPr txBox="1"/>
          <p:nvPr/>
        </p:nvSpPr>
        <p:spPr>
          <a:xfrm>
            <a:off x="7229069" y="4245923"/>
            <a:ext cx="3715450" cy="193514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"id"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"cd6095dd-86cd-56de-a423-4134c59763w1"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group_id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Buchung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"priority"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"deadline"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active_times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type_flag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"batch"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"parallel"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"force"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index_number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"meta"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B67EC7C-340C-40B9-B8D7-D8BF4562A454}"/>
              </a:ext>
            </a:extLst>
          </p:cNvPr>
          <p:cNvCxnSpPr/>
          <p:nvPr/>
        </p:nvCxnSpPr>
        <p:spPr>
          <a:xfrm flipV="1">
            <a:off x="4857226" y="2243451"/>
            <a:ext cx="2371843" cy="31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6A3B579-D78F-4AF0-8F05-BD1E0C19831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857225" y="4678813"/>
            <a:ext cx="2371844" cy="534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4795E837-BB72-45B0-8FDF-CDD79A7A32BE}"/>
              </a:ext>
            </a:extLst>
          </p:cNvPr>
          <p:cNvSpPr/>
          <p:nvPr/>
        </p:nvSpPr>
        <p:spPr>
          <a:xfrm>
            <a:off x="6458364" y="2438904"/>
            <a:ext cx="637563" cy="2684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Yes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CFB5096-F3D5-4870-BF5E-6C699D831006}"/>
              </a:ext>
            </a:extLst>
          </p:cNvPr>
          <p:cNvSpPr/>
          <p:nvPr/>
        </p:nvSpPr>
        <p:spPr>
          <a:xfrm>
            <a:off x="6458363" y="4715814"/>
            <a:ext cx="637563" cy="2684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No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7000216-B766-40E9-A4BA-556D088FC0C3}"/>
              </a:ext>
            </a:extLst>
          </p:cNvPr>
          <p:cNvSpPr/>
          <p:nvPr/>
        </p:nvSpPr>
        <p:spPr>
          <a:xfrm>
            <a:off x="6127620" y="1906761"/>
            <a:ext cx="110144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Dispatch?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A7395BF-38E3-42FC-B26B-7A0FAD6994FA}"/>
              </a:ext>
            </a:extLst>
          </p:cNvPr>
          <p:cNvSpPr/>
          <p:nvPr/>
        </p:nvSpPr>
        <p:spPr>
          <a:xfrm>
            <a:off x="2703382" y="6216790"/>
            <a:ext cx="2818701" cy="2965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Working </a:t>
            </a:r>
            <a:r>
              <a:rPr lang="de-DE" sz="1400" dirty="0" err="1"/>
              <a:t>days</a:t>
            </a:r>
            <a:r>
              <a:rPr lang="de-DE" sz="1400" dirty="0"/>
              <a:t> = Dienstag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66838A1-7387-4E75-ACF5-0F9C74A354AB}"/>
              </a:ext>
            </a:extLst>
          </p:cNvPr>
          <p:cNvSpPr/>
          <p:nvPr/>
        </p:nvSpPr>
        <p:spPr>
          <a:xfrm>
            <a:off x="1949434" y="969651"/>
            <a:ext cx="110144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Group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92C8BDC-0E8C-4C83-B46F-606EE86E9930}"/>
              </a:ext>
            </a:extLst>
          </p:cNvPr>
          <p:cNvSpPr/>
          <p:nvPr/>
        </p:nvSpPr>
        <p:spPr>
          <a:xfrm>
            <a:off x="8536068" y="226693"/>
            <a:ext cx="110144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137345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D613D1-677A-4D17-88C4-AD1BCB85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68" y="123029"/>
            <a:ext cx="11091600" cy="1332000"/>
          </a:xfrm>
        </p:spPr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days</a:t>
            </a:r>
            <a:r>
              <a:rPr lang="de-DE" dirty="0"/>
              <a:t> multiple </a:t>
            </a:r>
            <a:r>
              <a:rPr lang="de-DE" dirty="0" err="1"/>
              <a:t>groups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11EA7E0-0D6C-4D98-9748-15EAA8674035}"/>
              </a:ext>
            </a:extLst>
          </p:cNvPr>
          <p:cNvSpPr txBox="1"/>
          <p:nvPr/>
        </p:nvSpPr>
        <p:spPr>
          <a:xfrm>
            <a:off x="4089382" y="1881275"/>
            <a:ext cx="2818701" cy="286232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"Buchung"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parent_id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“</a:t>
            </a:r>
            <a:r>
              <a:rPr lang="de-DE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Oberbuchung“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"priority"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"deadline"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active_times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working_days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type_flag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"batch"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"parallel"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last_index_number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parallelism_degree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9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7CD10EB-5D19-4CBB-8676-9FC3A0BBF827}"/>
              </a:ext>
            </a:extLst>
          </p:cNvPr>
          <p:cNvSpPr txBox="1"/>
          <p:nvPr/>
        </p:nvSpPr>
        <p:spPr>
          <a:xfrm>
            <a:off x="8555377" y="660326"/>
            <a:ext cx="3609999" cy="332014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"cd6095dd-86cd-56de-a423-4134c59763w5"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group_id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Buchung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"priority"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"deadline"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active_times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working_days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type_flag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"batch"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"parallel"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"force"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index_number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"meta"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9D58EBB-9BE0-4BAD-9898-2931AF0A691E}"/>
              </a:ext>
            </a:extLst>
          </p:cNvPr>
          <p:cNvSpPr txBox="1"/>
          <p:nvPr/>
        </p:nvSpPr>
        <p:spPr>
          <a:xfrm>
            <a:off x="8555377" y="4029363"/>
            <a:ext cx="3609999" cy="193514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"id"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"cd6095dd-86cd-56de-a423-4134c59763w1"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group_id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Buchung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"priority"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"deadline"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active_times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type_flag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"batch"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"parallel"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"force"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index_number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"meta"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6FA4A5C-46AB-475D-94F9-9E5FE9D455FD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6908083" y="2320396"/>
            <a:ext cx="1647294" cy="479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5ED7025-C9A7-4D91-BBA9-201E76098D2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908083" y="3856329"/>
            <a:ext cx="1647294" cy="114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7ECF2440-8814-4040-BDB9-F38167227EDD}"/>
              </a:ext>
            </a:extLst>
          </p:cNvPr>
          <p:cNvSpPr txBox="1"/>
          <p:nvPr/>
        </p:nvSpPr>
        <p:spPr>
          <a:xfrm>
            <a:off x="325068" y="1881275"/>
            <a:ext cx="2818701" cy="286232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„Oberbuchung"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parent_id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"priority"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"deadline"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active_times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working_days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type_flag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"batch"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"parallel"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last_index_number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parallelism_degree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9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DCBDC030-4422-4A96-9462-CA40C8A1A98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143769" y="3309551"/>
            <a:ext cx="945613" cy="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779E9CDB-B481-4D8E-B337-ABB9EBAB55D4}"/>
              </a:ext>
            </a:extLst>
          </p:cNvPr>
          <p:cNvSpPr/>
          <p:nvPr/>
        </p:nvSpPr>
        <p:spPr>
          <a:xfrm>
            <a:off x="7853696" y="1881275"/>
            <a:ext cx="637563" cy="2684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Yes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1C341F2-2756-43DE-9201-A6DB209D987C}"/>
              </a:ext>
            </a:extLst>
          </p:cNvPr>
          <p:cNvSpPr/>
          <p:nvPr/>
        </p:nvSpPr>
        <p:spPr>
          <a:xfrm>
            <a:off x="7853695" y="4158185"/>
            <a:ext cx="637563" cy="2684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No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349FECD-8EAC-4628-A3DE-9AFCF7CAAFE7}"/>
              </a:ext>
            </a:extLst>
          </p:cNvPr>
          <p:cNvSpPr/>
          <p:nvPr/>
        </p:nvSpPr>
        <p:spPr>
          <a:xfrm>
            <a:off x="7522952" y="1349132"/>
            <a:ext cx="110144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Dispatch?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5271DF4-6EDC-4F4C-A2E1-E81F2A2555C7}"/>
              </a:ext>
            </a:extLst>
          </p:cNvPr>
          <p:cNvSpPr/>
          <p:nvPr/>
        </p:nvSpPr>
        <p:spPr>
          <a:xfrm>
            <a:off x="2332977" y="5863804"/>
            <a:ext cx="2818701" cy="2965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Working </a:t>
            </a:r>
            <a:r>
              <a:rPr lang="de-DE" sz="1400" dirty="0" err="1"/>
              <a:t>days</a:t>
            </a:r>
            <a:r>
              <a:rPr lang="de-DE" sz="1400" dirty="0"/>
              <a:t> = Dienstag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800A6F1-21AC-434B-A14C-558C8B07170F}"/>
              </a:ext>
            </a:extLst>
          </p:cNvPr>
          <p:cNvSpPr/>
          <p:nvPr/>
        </p:nvSpPr>
        <p:spPr>
          <a:xfrm>
            <a:off x="4805755" y="1447642"/>
            <a:ext cx="110144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Group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7BF7B58-B0EC-4FF6-93B8-F5F6429CEB59}"/>
              </a:ext>
            </a:extLst>
          </p:cNvPr>
          <p:cNvSpPr/>
          <p:nvPr/>
        </p:nvSpPr>
        <p:spPr>
          <a:xfrm>
            <a:off x="1055361" y="1448741"/>
            <a:ext cx="110144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Parent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DE1A05F-9B39-426C-9049-B71E63CCA04D}"/>
              </a:ext>
            </a:extLst>
          </p:cNvPr>
          <p:cNvSpPr/>
          <p:nvPr/>
        </p:nvSpPr>
        <p:spPr>
          <a:xfrm>
            <a:off x="9809651" y="227792"/>
            <a:ext cx="110144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2160392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D613D1-677A-4D17-88C4-AD1BCB85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68" y="123029"/>
            <a:ext cx="11091600" cy="1332000"/>
          </a:xfrm>
        </p:spPr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days</a:t>
            </a:r>
            <a:r>
              <a:rPr lang="de-DE" dirty="0"/>
              <a:t> multiple </a:t>
            </a:r>
            <a:r>
              <a:rPr lang="de-DE" dirty="0" err="1"/>
              <a:t>groups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11EA7E0-0D6C-4D98-9748-15EAA8674035}"/>
              </a:ext>
            </a:extLst>
          </p:cNvPr>
          <p:cNvSpPr txBox="1"/>
          <p:nvPr/>
        </p:nvSpPr>
        <p:spPr>
          <a:xfrm>
            <a:off x="4089382" y="2424247"/>
            <a:ext cx="2818701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"Buchung"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parent_id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“</a:t>
            </a:r>
            <a:r>
              <a:rPr lang="de-DE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Oberbuchung“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"priority"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"deadline"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active_times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working_days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type_flag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"batch"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"parallel"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last_index_number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parallelism_degree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9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7CD10EB-5D19-4CBB-8676-9FC3A0BBF827}"/>
              </a:ext>
            </a:extLst>
          </p:cNvPr>
          <p:cNvSpPr txBox="1"/>
          <p:nvPr/>
        </p:nvSpPr>
        <p:spPr>
          <a:xfrm>
            <a:off x="8555377" y="660326"/>
            <a:ext cx="3609999" cy="332014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"cd6095dd-86cd-56de-a423-4134c59763w5"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group_id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Buchung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"priority"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"deadline"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active_times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working_days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type_flag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"batch"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"parallel"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"force"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index_number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"meta"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9D58EBB-9BE0-4BAD-9898-2931AF0A691E}"/>
              </a:ext>
            </a:extLst>
          </p:cNvPr>
          <p:cNvSpPr txBox="1"/>
          <p:nvPr/>
        </p:nvSpPr>
        <p:spPr>
          <a:xfrm>
            <a:off x="8555377" y="4029363"/>
            <a:ext cx="3609999" cy="208903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"id"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"cd6095dd-86cd-56de-a423-4134c59763w1"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group_id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Buchung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"priority"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"deadline"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active_times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</a:p>
          <a:p>
            <a:pPr>
              <a:lnSpc>
                <a:spcPts val="1200"/>
              </a:lnSpc>
            </a:pPr>
            <a:r>
              <a:rPr lang="en-GB" sz="9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working_days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type_flag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"batch"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"parallel"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"force"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index_number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"meta"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6FA4A5C-46AB-475D-94F9-9E5FE9D455FD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6908083" y="2320396"/>
            <a:ext cx="1647294" cy="479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5ED7025-C9A7-4D91-BBA9-201E76098D2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908083" y="3856329"/>
            <a:ext cx="1647294" cy="121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7ECF2440-8814-4040-BDB9-F38167227EDD}"/>
              </a:ext>
            </a:extLst>
          </p:cNvPr>
          <p:cNvSpPr txBox="1"/>
          <p:nvPr/>
        </p:nvSpPr>
        <p:spPr>
          <a:xfrm>
            <a:off x="325068" y="1881275"/>
            <a:ext cx="2818701" cy="286232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„Oberbuchung"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parent_id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"priority"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"deadline"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active_times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working_days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type_flag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"batch"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"parallel"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last_index_number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parallelism_degree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9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DCBDC030-4422-4A96-9462-CA40C8A1A983}"/>
              </a:ext>
            </a:extLst>
          </p:cNvPr>
          <p:cNvCxnSpPr>
            <a:cxnSpLocks/>
            <a:stCxn id="17" idx="3"/>
            <a:endCxn id="4" idx="1"/>
          </p:cNvCxnSpPr>
          <p:nvPr/>
        </p:nvCxnSpPr>
        <p:spPr>
          <a:xfrm flipV="1">
            <a:off x="3143769" y="3301410"/>
            <a:ext cx="945613" cy="1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779E9CDB-B481-4D8E-B337-ABB9EBAB55D4}"/>
              </a:ext>
            </a:extLst>
          </p:cNvPr>
          <p:cNvSpPr/>
          <p:nvPr/>
        </p:nvSpPr>
        <p:spPr>
          <a:xfrm>
            <a:off x="7853696" y="1881275"/>
            <a:ext cx="637563" cy="2684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Yes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1C341F2-2756-43DE-9201-A6DB209D987C}"/>
              </a:ext>
            </a:extLst>
          </p:cNvPr>
          <p:cNvSpPr/>
          <p:nvPr/>
        </p:nvSpPr>
        <p:spPr>
          <a:xfrm>
            <a:off x="7853695" y="4158185"/>
            <a:ext cx="637563" cy="2684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No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349FECD-8EAC-4628-A3DE-9AFCF7CAAFE7}"/>
              </a:ext>
            </a:extLst>
          </p:cNvPr>
          <p:cNvSpPr/>
          <p:nvPr/>
        </p:nvSpPr>
        <p:spPr>
          <a:xfrm>
            <a:off x="7522952" y="1349132"/>
            <a:ext cx="110144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Dispatch?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5271DF4-6EDC-4F4C-A2E1-E81F2A2555C7}"/>
              </a:ext>
            </a:extLst>
          </p:cNvPr>
          <p:cNvSpPr/>
          <p:nvPr/>
        </p:nvSpPr>
        <p:spPr>
          <a:xfrm>
            <a:off x="2332977" y="5863804"/>
            <a:ext cx="2818701" cy="2965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Working </a:t>
            </a:r>
            <a:r>
              <a:rPr lang="de-DE" sz="1400" dirty="0" err="1"/>
              <a:t>days</a:t>
            </a:r>
            <a:r>
              <a:rPr lang="de-DE" sz="1400" dirty="0"/>
              <a:t> = Tuesday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800A6F1-21AC-434B-A14C-558C8B07170F}"/>
              </a:ext>
            </a:extLst>
          </p:cNvPr>
          <p:cNvSpPr/>
          <p:nvPr/>
        </p:nvSpPr>
        <p:spPr>
          <a:xfrm>
            <a:off x="4948007" y="1944586"/>
            <a:ext cx="110144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Group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7BF7B58-B0EC-4FF6-93B8-F5F6429CEB59}"/>
              </a:ext>
            </a:extLst>
          </p:cNvPr>
          <p:cNvSpPr/>
          <p:nvPr/>
        </p:nvSpPr>
        <p:spPr>
          <a:xfrm>
            <a:off x="1055361" y="1448741"/>
            <a:ext cx="110144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Parent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DE1A05F-9B39-426C-9049-B71E63CCA04D}"/>
              </a:ext>
            </a:extLst>
          </p:cNvPr>
          <p:cNvSpPr/>
          <p:nvPr/>
        </p:nvSpPr>
        <p:spPr>
          <a:xfrm>
            <a:off x="9809651" y="227792"/>
            <a:ext cx="110144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199001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2742C6-884B-43FE-9B3E-A75C7861B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8" y="-38021"/>
            <a:ext cx="10515600" cy="1325563"/>
          </a:xfrm>
        </p:spPr>
        <p:txBody>
          <a:bodyPr/>
          <a:lstStyle/>
          <a:p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times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A449C89-278F-4FF7-8B19-3AAD75A3E6F9}"/>
              </a:ext>
            </a:extLst>
          </p:cNvPr>
          <p:cNvSpPr txBox="1"/>
          <p:nvPr/>
        </p:nvSpPr>
        <p:spPr>
          <a:xfrm>
            <a:off x="549538" y="1382695"/>
            <a:ext cx="4307688" cy="504753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 err="1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Finanzwesen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parent_id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"priority"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"deadline"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active_times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[{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"from"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"13:00:00"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"to"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"17:00:00"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}],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working_days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],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type_flag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"batch"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"parallel"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last_index_number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parallelism_degree</a:t>
            </a:r>
            <a:r>
              <a:rPr lang="de-DE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14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6D9BCBD-7817-4496-90AA-7CC8DB1E08D8}"/>
              </a:ext>
            </a:extLst>
          </p:cNvPr>
          <p:cNvSpPr txBox="1"/>
          <p:nvPr/>
        </p:nvSpPr>
        <p:spPr>
          <a:xfrm>
            <a:off x="7229068" y="660326"/>
            <a:ext cx="3715451" cy="3000821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{  </a:t>
            </a: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"cd6095dd-86cd-56de-a423-4134c59763a1"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group_id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Finanzwesen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"priority"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"deadline"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active_times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working_days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type_flag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"batch"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"parallel"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"force"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index_number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92D90EE-D911-4B92-B209-F550E75757CA}"/>
              </a:ext>
            </a:extLst>
          </p:cNvPr>
          <p:cNvSpPr txBox="1"/>
          <p:nvPr/>
        </p:nvSpPr>
        <p:spPr>
          <a:xfrm>
            <a:off x="7229069" y="4245923"/>
            <a:ext cx="3715450" cy="219675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"id"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"cd6095dd-86cd-56de-a423-4134c59763w1"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group_id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Buchung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"priority"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"deadline"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active_times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[{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"from"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“18:00:00"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"to"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"19:30:00"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 }],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type_flag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"batch"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"parallel"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"force"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index_number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"meta"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3D5F09C-EB9D-4A6E-A430-1DB74A9B67E1}"/>
              </a:ext>
            </a:extLst>
          </p:cNvPr>
          <p:cNvCxnSpPr/>
          <p:nvPr/>
        </p:nvCxnSpPr>
        <p:spPr>
          <a:xfrm flipV="1">
            <a:off x="4857226" y="2243451"/>
            <a:ext cx="2371843" cy="31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AED660F-F667-4136-AED9-52F6E342D08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857225" y="4678813"/>
            <a:ext cx="2371844" cy="66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21B0C565-7726-40AC-B2AD-CAA261A59C23}"/>
              </a:ext>
            </a:extLst>
          </p:cNvPr>
          <p:cNvSpPr/>
          <p:nvPr/>
        </p:nvSpPr>
        <p:spPr>
          <a:xfrm>
            <a:off x="6458364" y="2438904"/>
            <a:ext cx="637563" cy="2684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Yes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749FF6F-02B6-4E68-B172-954F8663577A}"/>
              </a:ext>
            </a:extLst>
          </p:cNvPr>
          <p:cNvSpPr/>
          <p:nvPr/>
        </p:nvSpPr>
        <p:spPr>
          <a:xfrm>
            <a:off x="6458363" y="4715814"/>
            <a:ext cx="637563" cy="2684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No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B21549C-91D0-4BDB-8C71-09559679B0B5}"/>
              </a:ext>
            </a:extLst>
          </p:cNvPr>
          <p:cNvSpPr/>
          <p:nvPr/>
        </p:nvSpPr>
        <p:spPr>
          <a:xfrm>
            <a:off x="6127620" y="1906761"/>
            <a:ext cx="110144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Dispatch?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F28F3E8-82DF-4104-A0A7-FA4A7F749149}"/>
              </a:ext>
            </a:extLst>
          </p:cNvPr>
          <p:cNvSpPr/>
          <p:nvPr/>
        </p:nvSpPr>
        <p:spPr>
          <a:xfrm>
            <a:off x="1940007" y="946702"/>
            <a:ext cx="110144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Group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F04AD54-54CE-4D0D-8BB5-B8C73188120B}"/>
              </a:ext>
            </a:extLst>
          </p:cNvPr>
          <p:cNvSpPr/>
          <p:nvPr/>
        </p:nvSpPr>
        <p:spPr>
          <a:xfrm>
            <a:off x="8536068" y="226693"/>
            <a:ext cx="110144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Tasks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51B080A-3BC7-4A5A-B4D5-9249C050429F}"/>
              </a:ext>
            </a:extLst>
          </p:cNvPr>
          <p:cNvSpPr/>
          <p:nvPr/>
        </p:nvSpPr>
        <p:spPr>
          <a:xfrm>
            <a:off x="2038524" y="6534887"/>
            <a:ext cx="2818701" cy="2965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Active</a:t>
            </a:r>
            <a:r>
              <a:rPr lang="de-DE" sz="1400" dirty="0"/>
              <a:t>  = Dienstag</a:t>
            </a:r>
          </a:p>
        </p:txBody>
      </p:sp>
    </p:spTree>
    <p:extLst>
      <p:ext uri="{BB962C8B-B14F-4D97-AF65-F5344CB8AC3E}">
        <p14:creationId xmlns:p14="http://schemas.microsoft.com/office/powerpoint/2010/main" val="171688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F0E6B-C345-4DC3-A7B2-377A8150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8" y="10803"/>
            <a:ext cx="10515600" cy="1325563"/>
          </a:xfrm>
        </p:spPr>
        <p:txBody>
          <a:bodyPr/>
          <a:lstStyle/>
          <a:p>
            <a:r>
              <a:rPr lang="de-DE" dirty="0"/>
              <a:t>Sequenzielle Transaktion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D1364E5-33C1-4F15-ABBC-CFCA2D5CB0A5}"/>
              </a:ext>
            </a:extLst>
          </p:cNvPr>
          <p:cNvSpPr txBox="1"/>
          <p:nvPr/>
        </p:nvSpPr>
        <p:spPr>
          <a:xfrm>
            <a:off x="549538" y="1625975"/>
            <a:ext cx="5264929" cy="455844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de-DE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1400" dirty="0" err="1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StrengSequenzielleTransaktion</a:t>
            </a:r>
            <a:r>
              <a:rPr lang="de-DE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parent_id</a:t>
            </a:r>
            <a:r>
              <a:rPr lang="de-DE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"priority"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"deadline"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active_times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working_days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],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type_flag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"batch"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"sequential"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last_index_number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parallelism_degree</a:t>
            </a:r>
            <a:r>
              <a:rPr lang="de-DE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14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C665ED2-E755-4D61-96B6-734015D784D5}"/>
              </a:ext>
            </a:extLst>
          </p:cNvPr>
          <p:cNvCxnSpPr>
            <a:cxnSpLocks/>
          </p:cNvCxnSpPr>
          <p:nvPr/>
        </p:nvCxnSpPr>
        <p:spPr>
          <a:xfrm flipV="1">
            <a:off x="5814467" y="2018219"/>
            <a:ext cx="2052165" cy="68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505D006-A79B-4DFC-B3F5-1B4B0D415E4B}"/>
              </a:ext>
            </a:extLst>
          </p:cNvPr>
          <p:cNvSpPr txBox="1"/>
          <p:nvPr/>
        </p:nvSpPr>
        <p:spPr>
          <a:xfrm>
            <a:off x="7866632" y="176205"/>
            <a:ext cx="3469136" cy="331629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"id"</a:t>
            </a: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8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"3853c1cc-a493-11ea-bb36-0272ac5704s3"</a:t>
            </a: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group_id</a:t>
            </a:r>
            <a:r>
              <a:rPr lang="en-GB" sz="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8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800" dirty="0" err="1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StrengSequenzielleTransaktion</a:t>
            </a:r>
            <a:r>
              <a:rPr lang="en-GB" sz="8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"priority"</a:t>
            </a: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"deadline"</a:t>
            </a: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8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active_times</a:t>
            </a:r>
            <a:r>
              <a:rPr lang="en-GB" sz="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  <a:endParaRPr lang="de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working_days</a:t>
            </a:r>
            <a:r>
              <a:rPr lang="en-GB" sz="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</a:t>
            </a:r>
            <a:endParaRPr lang="de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8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8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8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8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8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8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8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de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],</a:t>
            </a:r>
            <a:endParaRPr lang="de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type_flag</a:t>
            </a:r>
            <a:r>
              <a:rPr lang="en-GB" sz="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8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"batch"</a:t>
            </a: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"mode"</a:t>
            </a: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8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"sequential"</a:t>
            </a: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"force"</a:t>
            </a: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8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index_number</a:t>
            </a:r>
            <a:r>
              <a:rPr lang="en-GB" sz="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"meta"</a:t>
            </a: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8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de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de-DE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C8D46A3-92C1-4710-8BEF-AA3834F60C8A}"/>
              </a:ext>
            </a:extLst>
          </p:cNvPr>
          <p:cNvSpPr txBox="1"/>
          <p:nvPr/>
        </p:nvSpPr>
        <p:spPr>
          <a:xfrm>
            <a:off x="7866632" y="3575421"/>
            <a:ext cx="3420275" cy="331629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"id"</a:t>
            </a: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8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"3853c1cc-a493-11ea-bb36-0272ac5704s3"</a:t>
            </a: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group_id</a:t>
            </a:r>
            <a:r>
              <a:rPr lang="en-GB" sz="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8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800" dirty="0" err="1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StrengSequenzielleTransaktion</a:t>
            </a:r>
            <a:r>
              <a:rPr lang="en-GB" sz="8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"priority"</a:t>
            </a: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"deadline"</a:t>
            </a: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8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active_times</a:t>
            </a:r>
            <a:r>
              <a:rPr lang="en-GB" sz="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  <a:endParaRPr lang="de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working_days</a:t>
            </a:r>
            <a:r>
              <a:rPr lang="en-GB" sz="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</a:t>
            </a:r>
            <a:endParaRPr lang="de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8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8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8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8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8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8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8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de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],</a:t>
            </a:r>
            <a:endParaRPr lang="de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type_flag</a:t>
            </a:r>
            <a:r>
              <a:rPr lang="en-GB" sz="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8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"batch"</a:t>
            </a: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"mode"</a:t>
            </a: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8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"sequential"</a:t>
            </a: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"force"</a:t>
            </a: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8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index_number</a:t>
            </a:r>
            <a:r>
              <a:rPr lang="en-GB" sz="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"meta"</a:t>
            </a: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8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de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de-DE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3F9FDA4-8AAD-4466-8B12-AC11045315E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814466" y="4393402"/>
            <a:ext cx="2052166" cy="84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A0AB38FA-1196-4816-AF7E-853F52351CAD}"/>
              </a:ext>
            </a:extLst>
          </p:cNvPr>
          <p:cNvSpPr/>
          <p:nvPr/>
        </p:nvSpPr>
        <p:spPr>
          <a:xfrm>
            <a:off x="2555912" y="1119549"/>
            <a:ext cx="110144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Group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ABC1548-9670-4AB5-B5DE-096F4B3B6EC6}"/>
              </a:ext>
            </a:extLst>
          </p:cNvPr>
          <p:cNvSpPr/>
          <p:nvPr/>
        </p:nvSpPr>
        <p:spPr>
          <a:xfrm>
            <a:off x="6933511" y="80950"/>
            <a:ext cx="110144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Tasks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58E4AB1-7953-4000-9457-C69212465216}"/>
              </a:ext>
            </a:extLst>
          </p:cNvPr>
          <p:cNvSpPr/>
          <p:nvPr/>
        </p:nvSpPr>
        <p:spPr>
          <a:xfrm>
            <a:off x="7095926" y="2361323"/>
            <a:ext cx="637563" cy="2684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Yes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3EE2214-C719-46E6-8FC4-8A91345B572D}"/>
              </a:ext>
            </a:extLst>
          </p:cNvPr>
          <p:cNvSpPr/>
          <p:nvPr/>
        </p:nvSpPr>
        <p:spPr>
          <a:xfrm>
            <a:off x="7095926" y="4529767"/>
            <a:ext cx="637563" cy="2684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No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002A02E-5582-41E0-B6C4-FC636119B7FD}"/>
              </a:ext>
            </a:extLst>
          </p:cNvPr>
          <p:cNvSpPr/>
          <p:nvPr/>
        </p:nvSpPr>
        <p:spPr>
          <a:xfrm>
            <a:off x="6765183" y="1720714"/>
            <a:ext cx="110144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Dispatch?</a:t>
            </a:r>
          </a:p>
        </p:txBody>
      </p:sp>
    </p:spTree>
    <p:extLst>
      <p:ext uri="{BB962C8B-B14F-4D97-AF65-F5344CB8AC3E}">
        <p14:creationId xmlns:p14="http://schemas.microsoft.com/office/powerpoint/2010/main" val="278216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6432D-AD52-464D-B92A-F9F793E8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Management </a:t>
            </a:r>
            <a:r>
              <a:rPr lang="de-DE" dirty="0" err="1"/>
              <a:t>Api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26AADB0-BF66-4749-9CB3-D85542C1C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9666"/>
            <a:ext cx="12192000" cy="505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19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760A4-EA65-4032-840A-EAD2E5B4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20k stress </a:t>
            </a:r>
            <a:r>
              <a:rPr lang="de-DE" dirty="0" err="1"/>
              <a:t>test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2AE303-3572-423F-B862-3691D015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20.000 Tasks ~ 8 min </a:t>
            </a:r>
            <a:r>
              <a:rPr lang="de-DE" dirty="0" err="1"/>
              <a:t>scheduling</a:t>
            </a:r>
            <a:r>
              <a:rPr lang="de-DE" dirty="0"/>
              <a:t> and </a:t>
            </a:r>
            <a:r>
              <a:rPr lang="de-DE" dirty="0" err="1"/>
              <a:t>dispatching</a:t>
            </a:r>
            <a:endParaRPr lang="de-DE" dirty="0"/>
          </a:p>
          <a:p>
            <a:r>
              <a:rPr lang="de-DE" dirty="0"/>
              <a:t>20.000 Tasks ~ 18 min </a:t>
            </a:r>
            <a:r>
              <a:rPr lang="de-DE" dirty="0" err="1"/>
              <a:t>finishing</a:t>
            </a:r>
            <a:r>
              <a:rPr lang="de-DE" dirty="0"/>
              <a:t> (</a:t>
            </a:r>
            <a:r>
              <a:rPr lang="de-DE" dirty="0" err="1"/>
              <a:t>dependant</a:t>
            </a:r>
            <a:r>
              <a:rPr lang="de-DE" dirty="0"/>
              <a:t> on </a:t>
            </a:r>
            <a:r>
              <a:rPr lang="de-DE" dirty="0" err="1"/>
              <a:t>feedback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2751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3560</Words>
  <Application>Microsoft Office PowerPoint</Application>
  <PresentationFormat>Breitbild</PresentationFormat>
  <Paragraphs>364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</vt:lpstr>
      <vt:lpstr>Realtime-Scheduler</vt:lpstr>
      <vt:lpstr>Main features</vt:lpstr>
      <vt:lpstr>Working days</vt:lpstr>
      <vt:lpstr>Working days multiple groups</vt:lpstr>
      <vt:lpstr>Working days multiple groups</vt:lpstr>
      <vt:lpstr>Active times</vt:lpstr>
      <vt:lpstr>Sequenzielle Transaktion</vt:lpstr>
      <vt:lpstr>Management Api</vt:lpstr>
      <vt:lpstr>20k stress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Realtime-Scheduler</dc:title>
  <dc:creator>uv06azam</dc:creator>
  <cp:lastModifiedBy>uv06azam</cp:lastModifiedBy>
  <cp:revision>14</cp:revision>
  <dcterms:created xsi:type="dcterms:W3CDTF">2020-07-13T18:13:31Z</dcterms:created>
  <dcterms:modified xsi:type="dcterms:W3CDTF">2020-07-13T22:03:51Z</dcterms:modified>
</cp:coreProperties>
</file>