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8"/>
  </p:notesMasterIdLst>
  <p:sldIdLst>
    <p:sldId id="256" r:id="rId2"/>
    <p:sldId id="259" r:id="rId3"/>
    <p:sldId id="266" r:id="rId4"/>
    <p:sldId id="265" r:id="rId5"/>
    <p:sldId id="268" r:id="rId6"/>
    <p:sldId id="273" r:id="rId7"/>
    <p:sldId id="271" r:id="rId8"/>
    <p:sldId id="270" r:id="rId9"/>
    <p:sldId id="269" r:id="rId10"/>
    <p:sldId id="260" r:id="rId11"/>
    <p:sldId id="262" r:id="rId12"/>
    <p:sldId id="263" r:id="rId13"/>
    <p:sldId id="261" r:id="rId14"/>
    <p:sldId id="257" r:id="rId15"/>
    <p:sldId id="264" r:id="rId16"/>
    <p:sldId id="258"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döll" initials="md" lastIdx="1" clrIdx="0">
    <p:extLst>
      <p:ext uri="{19B8F6BF-5375-455C-9EA6-DF929625EA0E}">
        <p15:presenceInfo xmlns:p15="http://schemas.microsoft.com/office/powerpoint/2012/main" userId="6ba911338b8b84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9" autoAdjust="0"/>
    <p:restoredTop sz="96357" autoAdjust="0"/>
  </p:normalViewPr>
  <p:slideViewPr>
    <p:cSldViewPr snapToGrid="0">
      <p:cViewPr varScale="1">
        <p:scale>
          <a:sx n="102" d="100"/>
          <a:sy n="102" d="100"/>
        </p:scale>
        <p:origin x="126"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17T12:39:15.332"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EBB41-79A5-47CE-9A5C-753F591B8C12}" type="datetimeFigureOut">
              <a:rPr lang="de-DE" smtClean="0"/>
              <a:t>17.07.2020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F1B0E0-87D5-4787-8FB2-5A2212936685}" type="slidenum">
              <a:rPr lang="de-DE" smtClean="0"/>
              <a:t>‹Nr.›</a:t>
            </a:fld>
            <a:endParaRPr lang="de-DE"/>
          </a:p>
        </p:txBody>
      </p:sp>
    </p:spTree>
    <p:extLst>
      <p:ext uri="{BB962C8B-B14F-4D97-AF65-F5344CB8AC3E}">
        <p14:creationId xmlns:p14="http://schemas.microsoft.com/office/powerpoint/2010/main" val="2620394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askapi-amos.cfapps.io/swagger-ui.html"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groupapi-amos.cfapps.io/swagger-ui.html#/group-id-api-controller" TargetMode="External"/><Relationship Id="rId4" Type="http://schemas.openxmlformats.org/officeDocument/2006/relationships/hyperlink" Target="https://managementapi-amos.cfapps.io/swagger-ui.html#/task-api-controller"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hemonkeycode.weebly.com/uploads/5/3/3/5/53357177/9718231_orig.jp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9F1B0E0-87D5-4787-8FB2-5A2212936685}" type="slidenum">
              <a:rPr lang="de-DE" smtClean="0"/>
              <a:t>1</a:t>
            </a:fld>
            <a:endParaRPr lang="de-DE"/>
          </a:p>
        </p:txBody>
      </p:sp>
    </p:spTree>
    <p:extLst>
      <p:ext uri="{BB962C8B-B14F-4D97-AF65-F5344CB8AC3E}">
        <p14:creationId xmlns:p14="http://schemas.microsoft.com/office/powerpoint/2010/main" val="125974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von Anfang an darauf wert gelegt, eine Testabdeckung für unser Projekt zu gewährleisten. Da es als Open Source Project geplant ist, ist eine hohe Testabdeckung von extremen Vorteil, da auch unabhängige Entwickler sich am Quellcode beteiligen können und Dinge verändern können und sich trotzdem sicher sein können, durch eine automatische Testabdeckung, dass nicht alles kaputt gegangen ist. Man kann einen steilen Anstieg der Unit-Tests im Juni beobachten, zu dieser Zeit haben wir festgelegt, dass wir eine </a:t>
            </a:r>
            <a:r>
              <a:rPr lang="de-DE" dirty="0" err="1"/>
              <a:t>mindest</a:t>
            </a:r>
            <a:r>
              <a:rPr lang="de-DE" dirty="0"/>
              <a:t> Testabdeckung von 80% erreichen wollen.</a:t>
            </a:r>
          </a:p>
        </p:txBody>
      </p:sp>
      <p:sp>
        <p:nvSpPr>
          <p:cNvPr id="4" name="Foliennummernplatzhalter 3"/>
          <p:cNvSpPr>
            <a:spLocks noGrp="1"/>
          </p:cNvSpPr>
          <p:nvPr>
            <p:ph type="sldNum" sz="quarter" idx="5"/>
          </p:nvPr>
        </p:nvSpPr>
        <p:spPr/>
        <p:txBody>
          <a:bodyPr/>
          <a:lstStyle/>
          <a:p>
            <a:fld id="{39F1B0E0-87D5-4787-8FB2-5A2212936685}" type="slidenum">
              <a:rPr lang="de-DE" smtClean="0"/>
              <a:t>6</a:t>
            </a:fld>
            <a:endParaRPr lang="de-DE"/>
          </a:p>
        </p:txBody>
      </p:sp>
    </p:spTree>
    <p:extLst>
      <p:ext uri="{BB962C8B-B14F-4D97-AF65-F5344CB8AC3E}">
        <p14:creationId xmlns:p14="http://schemas.microsoft.com/office/powerpoint/2010/main" val="2444092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zeigen wir live die </a:t>
            </a:r>
            <a:r>
              <a:rPr lang="de-DE" dirty="0" err="1"/>
              <a:t>Swagger</a:t>
            </a:r>
            <a:r>
              <a:rPr lang="de-DE" dirty="0"/>
              <a:t> UI mit den entsprechenden Endpoints</a:t>
            </a:r>
          </a:p>
          <a:p>
            <a:r>
              <a:rPr lang="de-DE" dirty="0">
                <a:hlinkClick r:id="rId3"/>
              </a:rPr>
              <a:t>https://taskapi-amos.cfapps.io/swagger-ui.html</a:t>
            </a:r>
            <a:endParaRPr lang="de-DE" dirty="0"/>
          </a:p>
          <a:p>
            <a:r>
              <a:rPr lang="de-DE" dirty="0">
                <a:hlinkClick r:id="rId4"/>
              </a:rPr>
              <a:t>https://managementapi-amos.cfapps.io/swagger-ui.html#/task-api-controller</a:t>
            </a:r>
            <a:endParaRPr lang="de-DE" dirty="0"/>
          </a:p>
          <a:p>
            <a:r>
              <a:rPr lang="de-DE" dirty="0">
                <a:hlinkClick r:id="rId5"/>
              </a:rPr>
              <a:t>https://groupapi-amos.cfapps.io/swagger-ui.html#/group-id-api-controller</a:t>
            </a:r>
            <a:endParaRPr lang="de-DE" dirty="0"/>
          </a:p>
          <a:p>
            <a:endParaRPr lang="de-DE" dirty="0"/>
          </a:p>
        </p:txBody>
      </p:sp>
      <p:sp>
        <p:nvSpPr>
          <p:cNvPr id="4" name="Foliennummernplatzhalter 3"/>
          <p:cNvSpPr>
            <a:spLocks noGrp="1"/>
          </p:cNvSpPr>
          <p:nvPr>
            <p:ph type="sldNum" sz="quarter" idx="5"/>
          </p:nvPr>
        </p:nvSpPr>
        <p:spPr/>
        <p:txBody>
          <a:bodyPr/>
          <a:lstStyle/>
          <a:p>
            <a:fld id="{39F1B0E0-87D5-4787-8FB2-5A2212936685}" type="slidenum">
              <a:rPr lang="de-DE" smtClean="0"/>
              <a:t>7</a:t>
            </a:fld>
            <a:endParaRPr lang="de-DE"/>
          </a:p>
        </p:txBody>
      </p:sp>
    </p:spTree>
    <p:extLst>
      <p:ext uri="{BB962C8B-B14F-4D97-AF65-F5344CB8AC3E}">
        <p14:creationId xmlns:p14="http://schemas.microsoft.com/office/powerpoint/2010/main" val="3403159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https://themonkeycode.weebly.com/uploads/5/3/3/5/53357177/9718231_orig.jpg</a:t>
            </a:r>
            <a:endParaRPr lang="de-DE" dirty="0"/>
          </a:p>
        </p:txBody>
      </p:sp>
      <p:sp>
        <p:nvSpPr>
          <p:cNvPr id="4" name="Foliennummernplatzhalter 3"/>
          <p:cNvSpPr>
            <a:spLocks noGrp="1"/>
          </p:cNvSpPr>
          <p:nvPr>
            <p:ph type="sldNum" sz="quarter" idx="5"/>
          </p:nvPr>
        </p:nvSpPr>
        <p:spPr/>
        <p:txBody>
          <a:bodyPr/>
          <a:lstStyle/>
          <a:p>
            <a:fld id="{39F1B0E0-87D5-4787-8FB2-5A2212936685}" type="slidenum">
              <a:rPr lang="de-DE" smtClean="0"/>
              <a:t>8</a:t>
            </a:fld>
            <a:endParaRPr lang="de-DE"/>
          </a:p>
        </p:txBody>
      </p:sp>
    </p:spTree>
    <p:extLst>
      <p:ext uri="{BB962C8B-B14F-4D97-AF65-F5344CB8AC3E}">
        <p14:creationId xmlns:p14="http://schemas.microsoft.com/office/powerpoint/2010/main" val="392208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D39563-37BD-45BF-8B11-AC1B7B0AEA9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DDE0A44A-C62B-449F-BDE0-A01E5B9B00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A1EFE18-5C3C-4B5F-BD41-70AE7A78F2AE}"/>
              </a:ext>
            </a:extLst>
          </p:cNvPr>
          <p:cNvSpPr>
            <a:spLocks noGrp="1"/>
          </p:cNvSpPr>
          <p:nvPr>
            <p:ph type="dt" sz="half" idx="10"/>
          </p:nvPr>
        </p:nvSpPr>
        <p:spPr/>
        <p:txBody>
          <a:bodyPr/>
          <a:lstStyle/>
          <a:p>
            <a:fld id="{246CB39B-5F4C-4A7E-9BE3-AAFD45576D16}" type="datetime2">
              <a:rPr lang="en-US" smtClean="0"/>
              <a:t>Friday, July 17, 2020</a:t>
            </a:fld>
            <a:endParaRPr lang="en-US" dirty="0"/>
          </a:p>
        </p:txBody>
      </p:sp>
      <p:sp>
        <p:nvSpPr>
          <p:cNvPr id="5" name="Fußzeilenplatzhalter 4">
            <a:extLst>
              <a:ext uri="{FF2B5EF4-FFF2-40B4-BE49-F238E27FC236}">
                <a16:creationId xmlns:a16="http://schemas.microsoft.com/office/drawing/2014/main" id="{2DFF04BF-B309-400E-8D06-73EB03352660}"/>
              </a:ext>
            </a:extLst>
          </p:cNvPr>
          <p:cNvSpPr>
            <a:spLocks noGrp="1"/>
          </p:cNvSpPr>
          <p:nvPr>
            <p:ph type="ftr" sz="quarter" idx="11"/>
          </p:nvPr>
        </p:nvSpPr>
        <p:spPr/>
        <p:txBody>
          <a:bodyPr/>
          <a:lstStyle/>
          <a:p>
            <a:r>
              <a:rPr lang="en-US"/>
              <a:t>Sample Footer</a:t>
            </a:r>
            <a:endParaRPr lang="en-US" dirty="0"/>
          </a:p>
        </p:txBody>
      </p:sp>
      <p:sp>
        <p:nvSpPr>
          <p:cNvPr id="6" name="Foliennummernplatzhalter 5">
            <a:extLst>
              <a:ext uri="{FF2B5EF4-FFF2-40B4-BE49-F238E27FC236}">
                <a16:creationId xmlns:a16="http://schemas.microsoft.com/office/drawing/2014/main" id="{2244D7AA-83AA-45A2-96F8-F85216D605D0}"/>
              </a:ext>
            </a:extLst>
          </p:cNvPr>
          <p:cNvSpPr>
            <a:spLocks noGrp="1"/>
          </p:cNvSpPr>
          <p:nvPr>
            <p:ph type="sldNum" sz="quarter" idx="12"/>
          </p:nvPr>
        </p:nvSpPr>
        <p:spPr/>
        <p:txBody>
          <a:bodyPr/>
          <a:lstStyle/>
          <a:p>
            <a:fld id="{DBA1B0FB-D917-4C8C-928F-313BD683BF39}" type="slidenum">
              <a:rPr lang="en-US" smtClean="0"/>
              <a:pPr/>
              <a:t>‹Nr.›</a:t>
            </a:fld>
            <a:endParaRPr lang="en-US"/>
          </a:p>
        </p:txBody>
      </p:sp>
    </p:spTree>
    <p:extLst>
      <p:ext uri="{BB962C8B-B14F-4D97-AF65-F5344CB8AC3E}">
        <p14:creationId xmlns:p14="http://schemas.microsoft.com/office/powerpoint/2010/main" val="25044881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375C7-3244-481E-BEE2-0BFF681AA60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B660C26-1CBC-4557-B388-602F13CAEB5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9EF2D09-D626-4D3F-865C-A468787989BA}"/>
              </a:ext>
            </a:extLst>
          </p:cNvPr>
          <p:cNvSpPr>
            <a:spLocks noGrp="1"/>
          </p:cNvSpPr>
          <p:nvPr>
            <p:ph type="dt" sz="half" idx="10"/>
          </p:nvPr>
        </p:nvSpPr>
        <p:spPr/>
        <p:txBody>
          <a:bodyPr/>
          <a:lstStyle/>
          <a:p>
            <a:fld id="{246CB39B-5F4C-4A7E-9BE3-AAFD45576D16}" type="datetime2">
              <a:rPr lang="en-US" smtClean="0"/>
              <a:t>Friday, July 17, 2020</a:t>
            </a:fld>
            <a:endParaRPr lang="en-US" dirty="0"/>
          </a:p>
        </p:txBody>
      </p:sp>
      <p:sp>
        <p:nvSpPr>
          <p:cNvPr id="5" name="Fußzeilenplatzhalter 4">
            <a:extLst>
              <a:ext uri="{FF2B5EF4-FFF2-40B4-BE49-F238E27FC236}">
                <a16:creationId xmlns:a16="http://schemas.microsoft.com/office/drawing/2014/main" id="{30F0BB87-BA0B-4B58-ADC7-7A71095A4D87}"/>
              </a:ext>
            </a:extLst>
          </p:cNvPr>
          <p:cNvSpPr>
            <a:spLocks noGrp="1"/>
          </p:cNvSpPr>
          <p:nvPr>
            <p:ph type="ftr" sz="quarter" idx="11"/>
          </p:nvPr>
        </p:nvSpPr>
        <p:spPr/>
        <p:txBody>
          <a:bodyPr/>
          <a:lstStyle/>
          <a:p>
            <a:r>
              <a:rPr lang="en-US"/>
              <a:t>Sample Footer</a:t>
            </a:r>
            <a:endParaRPr lang="en-US" dirty="0"/>
          </a:p>
        </p:txBody>
      </p:sp>
      <p:sp>
        <p:nvSpPr>
          <p:cNvPr id="6" name="Foliennummernplatzhalter 5">
            <a:extLst>
              <a:ext uri="{FF2B5EF4-FFF2-40B4-BE49-F238E27FC236}">
                <a16:creationId xmlns:a16="http://schemas.microsoft.com/office/drawing/2014/main" id="{5D246273-27F1-4237-9D09-07BDC6ECDFA6}"/>
              </a:ext>
            </a:extLst>
          </p:cNvPr>
          <p:cNvSpPr>
            <a:spLocks noGrp="1"/>
          </p:cNvSpPr>
          <p:nvPr>
            <p:ph type="sldNum" sz="quarter" idx="12"/>
          </p:nvPr>
        </p:nvSpPr>
        <p:spPr/>
        <p:txBody>
          <a:bodyPr/>
          <a:lstStyle/>
          <a:p>
            <a:fld id="{DBA1B0FB-D917-4C8C-928F-313BD683BF39}" type="slidenum">
              <a:rPr lang="en-US" smtClean="0"/>
              <a:pPr/>
              <a:t>‹Nr.›</a:t>
            </a:fld>
            <a:endParaRPr lang="en-US"/>
          </a:p>
        </p:txBody>
      </p:sp>
    </p:spTree>
    <p:extLst>
      <p:ext uri="{BB962C8B-B14F-4D97-AF65-F5344CB8AC3E}">
        <p14:creationId xmlns:p14="http://schemas.microsoft.com/office/powerpoint/2010/main" val="32151541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7FEDCC4-49B7-43B4-A482-6D171265025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EE27D7B-0B64-428A-853C-9BA6E53CBBD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17E5E0D-0BF1-4B6C-9E88-0FB46AD36B92}"/>
              </a:ext>
            </a:extLst>
          </p:cNvPr>
          <p:cNvSpPr>
            <a:spLocks noGrp="1"/>
          </p:cNvSpPr>
          <p:nvPr>
            <p:ph type="dt" sz="half" idx="10"/>
          </p:nvPr>
        </p:nvSpPr>
        <p:spPr/>
        <p:txBody>
          <a:bodyPr/>
          <a:lstStyle/>
          <a:p>
            <a:fld id="{246CB39B-5F4C-4A7E-9BE3-AAFD45576D16}" type="datetime2">
              <a:rPr lang="en-US" smtClean="0"/>
              <a:t>Friday, July 17, 2020</a:t>
            </a:fld>
            <a:endParaRPr lang="en-US" dirty="0"/>
          </a:p>
        </p:txBody>
      </p:sp>
      <p:sp>
        <p:nvSpPr>
          <p:cNvPr id="5" name="Fußzeilenplatzhalter 4">
            <a:extLst>
              <a:ext uri="{FF2B5EF4-FFF2-40B4-BE49-F238E27FC236}">
                <a16:creationId xmlns:a16="http://schemas.microsoft.com/office/drawing/2014/main" id="{52A9874F-7061-4B97-9B82-EC238F0650E1}"/>
              </a:ext>
            </a:extLst>
          </p:cNvPr>
          <p:cNvSpPr>
            <a:spLocks noGrp="1"/>
          </p:cNvSpPr>
          <p:nvPr>
            <p:ph type="ftr" sz="quarter" idx="11"/>
          </p:nvPr>
        </p:nvSpPr>
        <p:spPr/>
        <p:txBody>
          <a:bodyPr/>
          <a:lstStyle/>
          <a:p>
            <a:r>
              <a:rPr lang="en-US"/>
              <a:t>Sample Footer</a:t>
            </a:r>
            <a:endParaRPr lang="en-US" dirty="0"/>
          </a:p>
        </p:txBody>
      </p:sp>
      <p:sp>
        <p:nvSpPr>
          <p:cNvPr id="6" name="Foliennummernplatzhalter 5">
            <a:extLst>
              <a:ext uri="{FF2B5EF4-FFF2-40B4-BE49-F238E27FC236}">
                <a16:creationId xmlns:a16="http://schemas.microsoft.com/office/drawing/2014/main" id="{0AF97B1F-E152-480A-8957-90DA6BBD216C}"/>
              </a:ext>
            </a:extLst>
          </p:cNvPr>
          <p:cNvSpPr>
            <a:spLocks noGrp="1"/>
          </p:cNvSpPr>
          <p:nvPr>
            <p:ph type="sldNum" sz="quarter" idx="12"/>
          </p:nvPr>
        </p:nvSpPr>
        <p:spPr/>
        <p:txBody>
          <a:bodyPr/>
          <a:lstStyle/>
          <a:p>
            <a:fld id="{DBA1B0FB-D917-4C8C-928F-313BD683BF39}" type="slidenum">
              <a:rPr lang="en-US" smtClean="0"/>
              <a:pPr/>
              <a:t>‹Nr.›</a:t>
            </a:fld>
            <a:endParaRPr lang="en-US"/>
          </a:p>
        </p:txBody>
      </p:sp>
    </p:spTree>
    <p:extLst>
      <p:ext uri="{BB962C8B-B14F-4D97-AF65-F5344CB8AC3E}">
        <p14:creationId xmlns:p14="http://schemas.microsoft.com/office/powerpoint/2010/main" val="336190285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21CB84-0F33-4F16-AA5B-00D925D5557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9A9094B-B166-4CF3-98F7-6481F9A1BC5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1CFFFD1-E0AD-4B90-A4D1-112C75EFF37D}"/>
              </a:ext>
            </a:extLst>
          </p:cNvPr>
          <p:cNvSpPr>
            <a:spLocks noGrp="1"/>
          </p:cNvSpPr>
          <p:nvPr>
            <p:ph type="dt" sz="half" idx="10"/>
          </p:nvPr>
        </p:nvSpPr>
        <p:spPr/>
        <p:txBody>
          <a:bodyPr/>
          <a:lstStyle/>
          <a:p>
            <a:fld id="{246CB39B-5F4C-4A7E-9BE3-AAFD45576D16}" type="datetime2">
              <a:rPr lang="en-US" smtClean="0"/>
              <a:t>Friday, July 17, 2020</a:t>
            </a:fld>
            <a:endParaRPr lang="en-US" dirty="0"/>
          </a:p>
        </p:txBody>
      </p:sp>
      <p:sp>
        <p:nvSpPr>
          <p:cNvPr id="5" name="Fußzeilenplatzhalter 4">
            <a:extLst>
              <a:ext uri="{FF2B5EF4-FFF2-40B4-BE49-F238E27FC236}">
                <a16:creationId xmlns:a16="http://schemas.microsoft.com/office/drawing/2014/main" id="{8B45E0AA-F079-439F-B1F4-54E838BDE5B0}"/>
              </a:ext>
            </a:extLst>
          </p:cNvPr>
          <p:cNvSpPr>
            <a:spLocks noGrp="1"/>
          </p:cNvSpPr>
          <p:nvPr>
            <p:ph type="ftr" sz="quarter" idx="11"/>
          </p:nvPr>
        </p:nvSpPr>
        <p:spPr/>
        <p:txBody>
          <a:bodyPr/>
          <a:lstStyle/>
          <a:p>
            <a:r>
              <a:rPr lang="en-US"/>
              <a:t>Sample Footer</a:t>
            </a:r>
            <a:endParaRPr lang="en-US" dirty="0"/>
          </a:p>
        </p:txBody>
      </p:sp>
      <p:sp>
        <p:nvSpPr>
          <p:cNvPr id="6" name="Foliennummernplatzhalter 5">
            <a:extLst>
              <a:ext uri="{FF2B5EF4-FFF2-40B4-BE49-F238E27FC236}">
                <a16:creationId xmlns:a16="http://schemas.microsoft.com/office/drawing/2014/main" id="{10358D59-0D02-4BF0-8667-02F83B1986C8}"/>
              </a:ext>
            </a:extLst>
          </p:cNvPr>
          <p:cNvSpPr>
            <a:spLocks noGrp="1"/>
          </p:cNvSpPr>
          <p:nvPr>
            <p:ph type="sldNum" sz="quarter" idx="12"/>
          </p:nvPr>
        </p:nvSpPr>
        <p:spPr/>
        <p:txBody>
          <a:bodyPr/>
          <a:lstStyle/>
          <a:p>
            <a:fld id="{DBA1B0FB-D917-4C8C-928F-313BD683BF39}" type="slidenum">
              <a:rPr lang="en-US" smtClean="0"/>
              <a:pPr/>
              <a:t>‹Nr.›</a:t>
            </a:fld>
            <a:endParaRPr lang="en-US"/>
          </a:p>
        </p:txBody>
      </p:sp>
    </p:spTree>
    <p:extLst>
      <p:ext uri="{BB962C8B-B14F-4D97-AF65-F5344CB8AC3E}">
        <p14:creationId xmlns:p14="http://schemas.microsoft.com/office/powerpoint/2010/main" val="6553404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D22CE-6CD3-470F-9319-53357983DD1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8915DDE-6544-4C2F-AE1F-EF994475EE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127D4A1-2BA1-4F7C-BE19-BCDA25252827}"/>
              </a:ext>
            </a:extLst>
          </p:cNvPr>
          <p:cNvSpPr>
            <a:spLocks noGrp="1"/>
          </p:cNvSpPr>
          <p:nvPr>
            <p:ph type="dt" sz="half" idx="10"/>
          </p:nvPr>
        </p:nvSpPr>
        <p:spPr/>
        <p:txBody>
          <a:bodyPr/>
          <a:lstStyle/>
          <a:p>
            <a:fld id="{246CB39B-5F4C-4A7E-9BE3-AAFD45576D16}" type="datetime2">
              <a:rPr lang="en-US" smtClean="0"/>
              <a:t>Friday, July 17, 2020</a:t>
            </a:fld>
            <a:endParaRPr lang="en-US" dirty="0"/>
          </a:p>
        </p:txBody>
      </p:sp>
      <p:sp>
        <p:nvSpPr>
          <p:cNvPr id="5" name="Fußzeilenplatzhalter 4">
            <a:extLst>
              <a:ext uri="{FF2B5EF4-FFF2-40B4-BE49-F238E27FC236}">
                <a16:creationId xmlns:a16="http://schemas.microsoft.com/office/drawing/2014/main" id="{5C325007-36E7-4EE6-B0A0-FD0FE734E83A}"/>
              </a:ext>
            </a:extLst>
          </p:cNvPr>
          <p:cNvSpPr>
            <a:spLocks noGrp="1"/>
          </p:cNvSpPr>
          <p:nvPr>
            <p:ph type="ftr" sz="quarter" idx="11"/>
          </p:nvPr>
        </p:nvSpPr>
        <p:spPr/>
        <p:txBody>
          <a:bodyPr/>
          <a:lstStyle/>
          <a:p>
            <a:r>
              <a:rPr lang="en-US"/>
              <a:t>Sample Footer</a:t>
            </a:r>
            <a:endParaRPr lang="en-US" dirty="0"/>
          </a:p>
        </p:txBody>
      </p:sp>
      <p:sp>
        <p:nvSpPr>
          <p:cNvPr id="6" name="Foliennummernplatzhalter 5">
            <a:extLst>
              <a:ext uri="{FF2B5EF4-FFF2-40B4-BE49-F238E27FC236}">
                <a16:creationId xmlns:a16="http://schemas.microsoft.com/office/drawing/2014/main" id="{24505707-B8FC-427A-88FE-25A3CCEF297D}"/>
              </a:ext>
            </a:extLst>
          </p:cNvPr>
          <p:cNvSpPr>
            <a:spLocks noGrp="1"/>
          </p:cNvSpPr>
          <p:nvPr>
            <p:ph type="sldNum" sz="quarter" idx="12"/>
          </p:nvPr>
        </p:nvSpPr>
        <p:spPr/>
        <p:txBody>
          <a:bodyPr/>
          <a:lstStyle/>
          <a:p>
            <a:fld id="{DBA1B0FB-D917-4C8C-928F-313BD683BF39}" type="slidenum">
              <a:rPr lang="en-US" smtClean="0"/>
              <a:pPr/>
              <a:t>‹Nr.›</a:t>
            </a:fld>
            <a:endParaRPr lang="en-US"/>
          </a:p>
        </p:txBody>
      </p:sp>
    </p:spTree>
    <p:extLst>
      <p:ext uri="{BB962C8B-B14F-4D97-AF65-F5344CB8AC3E}">
        <p14:creationId xmlns:p14="http://schemas.microsoft.com/office/powerpoint/2010/main" val="1398606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762BA4-7CEA-45FA-BAA1-519828CA51C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00A42FC-98CA-4244-AB56-A6E0F85E057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3EB3562-7B06-4D76-BDC4-5A0DF0F5622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370D185-FD9D-4AC5-B632-187E2FFCBD6A}"/>
              </a:ext>
            </a:extLst>
          </p:cNvPr>
          <p:cNvSpPr>
            <a:spLocks noGrp="1"/>
          </p:cNvSpPr>
          <p:nvPr>
            <p:ph type="dt" sz="half" idx="10"/>
          </p:nvPr>
        </p:nvSpPr>
        <p:spPr/>
        <p:txBody>
          <a:bodyPr/>
          <a:lstStyle/>
          <a:p>
            <a:fld id="{246CB39B-5F4C-4A7E-9BE3-AAFD45576D16}" type="datetime2">
              <a:rPr lang="en-US" smtClean="0"/>
              <a:t>Friday, July 17, 2020</a:t>
            </a:fld>
            <a:endParaRPr lang="en-US" dirty="0"/>
          </a:p>
        </p:txBody>
      </p:sp>
      <p:sp>
        <p:nvSpPr>
          <p:cNvPr id="6" name="Fußzeilenplatzhalter 5">
            <a:extLst>
              <a:ext uri="{FF2B5EF4-FFF2-40B4-BE49-F238E27FC236}">
                <a16:creationId xmlns:a16="http://schemas.microsoft.com/office/drawing/2014/main" id="{5A084ABE-A2D8-4DD0-8121-B559A71ABD81}"/>
              </a:ext>
            </a:extLst>
          </p:cNvPr>
          <p:cNvSpPr>
            <a:spLocks noGrp="1"/>
          </p:cNvSpPr>
          <p:nvPr>
            <p:ph type="ftr" sz="quarter" idx="11"/>
          </p:nvPr>
        </p:nvSpPr>
        <p:spPr/>
        <p:txBody>
          <a:bodyPr/>
          <a:lstStyle/>
          <a:p>
            <a:r>
              <a:rPr lang="en-US"/>
              <a:t>Sample Footer</a:t>
            </a:r>
            <a:endParaRPr lang="en-US" dirty="0"/>
          </a:p>
        </p:txBody>
      </p:sp>
      <p:sp>
        <p:nvSpPr>
          <p:cNvPr id="7" name="Foliennummernplatzhalter 6">
            <a:extLst>
              <a:ext uri="{FF2B5EF4-FFF2-40B4-BE49-F238E27FC236}">
                <a16:creationId xmlns:a16="http://schemas.microsoft.com/office/drawing/2014/main" id="{B8C02E26-0215-425E-8D68-F6846E533908}"/>
              </a:ext>
            </a:extLst>
          </p:cNvPr>
          <p:cNvSpPr>
            <a:spLocks noGrp="1"/>
          </p:cNvSpPr>
          <p:nvPr>
            <p:ph type="sldNum" sz="quarter" idx="12"/>
          </p:nvPr>
        </p:nvSpPr>
        <p:spPr/>
        <p:txBody>
          <a:bodyPr/>
          <a:lstStyle/>
          <a:p>
            <a:fld id="{DBA1B0FB-D917-4C8C-928F-313BD683BF39}" type="slidenum">
              <a:rPr lang="en-US" smtClean="0"/>
              <a:pPr/>
              <a:t>‹Nr.›</a:t>
            </a:fld>
            <a:endParaRPr lang="en-US"/>
          </a:p>
        </p:txBody>
      </p:sp>
    </p:spTree>
    <p:extLst>
      <p:ext uri="{BB962C8B-B14F-4D97-AF65-F5344CB8AC3E}">
        <p14:creationId xmlns:p14="http://schemas.microsoft.com/office/powerpoint/2010/main" val="4679607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685EC6-D362-43B1-A8B4-5B630BCEAC3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85345B1-547A-4BD5-822D-056F5217B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A5744FD-1B1C-413A-8AE1-B21DB0E7014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97FFD8F1-EED3-4DB3-9E51-251F4711F2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6B56766-C13A-455E-B09A-4B625FDBAB9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96E89C5-5D14-4207-8787-426290BD45F0}"/>
              </a:ext>
            </a:extLst>
          </p:cNvPr>
          <p:cNvSpPr>
            <a:spLocks noGrp="1"/>
          </p:cNvSpPr>
          <p:nvPr>
            <p:ph type="dt" sz="half" idx="10"/>
          </p:nvPr>
        </p:nvSpPr>
        <p:spPr/>
        <p:txBody>
          <a:bodyPr/>
          <a:lstStyle/>
          <a:p>
            <a:fld id="{246CB39B-5F4C-4A7E-9BE3-AAFD45576D16}" type="datetime2">
              <a:rPr lang="en-US" smtClean="0"/>
              <a:t>Friday, July 17, 2020</a:t>
            </a:fld>
            <a:endParaRPr lang="en-US" dirty="0"/>
          </a:p>
        </p:txBody>
      </p:sp>
      <p:sp>
        <p:nvSpPr>
          <p:cNvPr id="8" name="Fußzeilenplatzhalter 7">
            <a:extLst>
              <a:ext uri="{FF2B5EF4-FFF2-40B4-BE49-F238E27FC236}">
                <a16:creationId xmlns:a16="http://schemas.microsoft.com/office/drawing/2014/main" id="{F113AC22-73BA-47C8-9B4C-D2325E52C2CA}"/>
              </a:ext>
            </a:extLst>
          </p:cNvPr>
          <p:cNvSpPr>
            <a:spLocks noGrp="1"/>
          </p:cNvSpPr>
          <p:nvPr>
            <p:ph type="ftr" sz="quarter" idx="11"/>
          </p:nvPr>
        </p:nvSpPr>
        <p:spPr/>
        <p:txBody>
          <a:bodyPr/>
          <a:lstStyle/>
          <a:p>
            <a:r>
              <a:rPr lang="en-US"/>
              <a:t>Sample Footer</a:t>
            </a:r>
            <a:endParaRPr lang="en-US" dirty="0"/>
          </a:p>
        </p:txBody>
      </p:sp>
      <p:sp>
        <p:nvSpPr>
          <p:cNvPr id="9" name="Foliennummernplatzhalter 8">
            <a:extLst>
              <a:ext uri="{FF2B5EF4-FFF2-40B4-BE49-F238E27FC236}">
                <a16:creationId xmlns:a16="http://schemas.microsoft.com/office/drawing/2014/main" id="{7CBA5DBA-8160-42F3-84CF-1070225276BE}"/>
              </a:ext>
            </a:extLst>
          </p:cNvPr>
          <p:cNvSpPr>
            <a:spLocks noGrp="1"/>
          </p:cNvSpPr>
          <p:nvPr>
            <p:ph type="sldNum" sz="quarter" idx="12"/>
          </p:nvPr>
        </p:nvSpPr>
        <p:spPr/>
        <p:txBody>
          <a:bodyPr/>
          <a:lstStyle/>
          <a:p>
            <a:fld id="{DBA1B0FB-D917-4C8C-928F-313BD683BF39}" type="slidenum">
              <a:rPr lang="en-US" smtClean="0"/>
              <a:pPr/>
              <a:t>‹Nr.›</a:t>
            </a:fld>
            <a:endParaRPr lang="en-US"/>
          </a:p>
        </p:txBody>
      </p:sp>
    </p:spTree>
    <p:extLst>
      <p:ext uri="{BB962C8B-B14F-4D97-AF65-F5344CB8AC3E}">
        <p14:creationId xmlns:p14="http://schemas.microsoft.com/office/powerpoint/2010/main" val="26760248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14D983-45F0-4C97-BD1F-502D9C64D47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DC59DB79-F7E5-4C9D-9DA8-19038B646E23}"/>
              </a:ext>
            </a:extLst>
          </p:cNvPr>
          <p:cNvSpPr>
            <a:spLocks noGrp="1"/>
          </p:cNvSpPr>
          <p:nvPr>
            <p:ph type="dt" sz="half" idx="10"/>
          </p:nvPr>
        </p:nvSpPr>
        <p:spPr/>
        <p:txBody>
          <a:bodyPr/>
          <a:lstStyle/>
          <a:p>
            <a:fld id="{246CB39B-5F4C-4A7E-9BE3-AAFD45576D16}" type="datetime2">
              <a:rPr lang="en-US" smtClean="0"/>
              <a:t>Friday, July 17, 2020</a:t>
            </a:fld>
            <a:endParaRPr lang="en-US" dirty="0"/>
          </a:p>
        </p:txBody>
      </p:sp>
      <p:sp>
        <p:nvSpPr>
          <p:cNvPr id="4" name="Fußzeilenplatzhalter 3">
            <a:extLst>
              <a:ext uri="{FF2B5EF4-FFF2-40B4-BE49-F238E27FC236}">
                <a16:creationId xmlns:a16="http://schemas.microsoft.com/office/drawing/2014/main" id="{1391E5FF-3837-4270-80D6-614694107293}"/>
              </a:ext>
            </a:extLst>
          </p:cNvPr>
          <p:cNvSpPr>
            <a:spLocks noGrp="1"/>
          </p:cNvSpPr>
          <p:nvPr>
            <p:ph type="ftr" sz="quarter" idx="11"/>
          </p:nvPr>
        </p:nvSpPr>
        <p:spPr/>
        <p:txBody>
          <a:bodyPr/>
          <a:lstStyle/>
          <a:p>
            <a:r>
              <a:rPr lang="en-US"/>
              <a:t>Sample Footer</a:t>
            </a:r>
            <a:endParaRPr lang="en-US" dirty="0"/>
          </a:p>
        </p:txBody>
      </p:sp>
      <p:sp>
        <p:nvSpPr>
          <p:cNvPr id="5" name="Foliennummernplatzhalter 4">
            <a:extLst>
              <a:ext uri="{FF2B5EF4-FFF2-40B4-BE49-F238E27FC236}">
                <a16:creationId xmlns:a16="http://schemas.microsoft.com/office/drawing/2014/main" id="{AD0050DF-93E1-4A00-8645-2FB0386C32A5}"/>
              </a:ext>
            </a:extLst>
          </p:cNvPr>
          <p:cNvSpPr>
            <a:spLocks noGrp="1"/>
          </p:cNvSpPr>
          <p:nvPr>
            <p:ph type="sldNum" sz="quarter" idx="12"/>
          </p:nvPr>
        </p:nvSpPr>
        <p:spPr/>
        <p:txBody>
          <a:bodyPr/>
          <a:lstStyle/>
          <a:p>
            <a:fld id="{DBA1B0FB-D917-4C8C-928F-313BD683BF39}" type="slidenum">
              <a:rPr lang="en-US" smtClean="0"/>
              <a:pPr/>
              <a:t>‹Nr.›</a:t>
            </a:fld>
            <a:endParaRPr lang="en-US"/>
          </a:p>
        </p:txBody>
      </p:sp>
    </p:spTree>
    <p:extLst>
      <p:ext uri="{BB962C8B-B14F-4D97-AF65-F5344CB8AC3E}">
        <p14:creationId xmlns:p14="http://schemas.microsoft.com/office/powerpoint/2010/main" val="39566387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597CC18-91FF-4007-92D6-1F29A8A86934}"/>
              </a:ext>
            </a:extLst>
          </p:cNvPr>
          <p:cNvSpPr>
            <a:spLocks noGrp="1"/>
          </p:cNvSpPr>
          <p:nvPr>
            <p:ph type="dt" sz="half" idx="10"/>
          </p:nvPr>
        </p:nvSpPr>
        <p:spPr/>
        <p:txBody>
          <a:bodyPr/>
          <a:lstStyle/>
          <a:p>
            <a:fld id="{246CB39B-5F4C-4A7E-9BE3-AAFD45576D16}" type="datetime2">
              <a:rPr lang="en-US" smtClean="0"/>
              <a:t>Friday, July 17, 2020</a:t>
            </a:fld>
            <a:endParaRPr lang="en-US" dirty="0"/>
          </a:p>
        </p:txBody>
      </p:sp>
      <p:sp>
        <p:nvSpPr>
          <p:cNvPr id="3" name="Fußzeilenplatzhalter 2">
            <a:extLst>
              <a:ext uri="{FF2B5EF4-FFF2-40B4-BE49-F238E27FC236}">
                <a16:creationId xmlns:a16="http://schemas.microsoft.com/office/drawing/2014/main" id="{C4E0437B-950C-4EBA-883F-EC9C19CBCE03}"/>
              </a:ext>
            </a:extLst>
          </p:cNvPr>
          <p:cNvSpPr>
            <a:spLocks noGrp="1"/>
          </p:cNvSpPr>
          <p:nvPr>
            <p:ph type="ftr" sz="quarter" idx="11"/>
          </p:nvPr>
        </p:nvSpPr>
        <p:spPr/>
        <p:txBody>
          <a:bodyPr/>
          <a:lstStyle/>
          <a:p>
            <a:r>
              <a:rPr lang="en-US"/>
              <a:t>Sample Footer</a:t>
            </a:r>
            <a:endParaRPr lang="en-US" dirty="0"/>
          </a:p>
        </p:txBody>
      </p:sp>
      <p:sp>
        <p:nvSpPr>
          <p:cNvPr id="4" name="Foliennummernplatzhalter 3">
            <a:extLst>
              <a:ext uri="{FF2B5EF4-FFF2-40B4-BE49-F238E27FC236}">
                <a16:creationId xmlns:a16="http://schemas.microsoft.com/office/drawing/2014/main" id="{4C5B6820-CEDE-4204-90F4-6B86E193EB2C}"/>
              </a:ext>
            </a:extLst>
          </p:cNvPr>
          <p:cNvSpPr>
            <a:spLocks noGrp="1"/>
          </p:cNvSpPr>
          <p:nvPr>
            <p:ph type="sldNum" sz="quarter" idx="12"/>
          </p:nvPr>
        </p:nvSpPr>
        <p:spPr/>
        <p:txBody>
          <a:bodyPr/>
          <a:lstStyle/>
          <a:p>
            <a:fld id="{DBA1B0FB-D917-4C8C-928F-313BD683BF39}" type="slidenum">
              <a:rPr lang="en-US" smtClean="0"/>
              <a:pPr/>
              <a:t>‹Nr.›</a:t>
            </a:fld>
            <a:endParaRPr lang="en-US"/>
          </a:p>
        </p:txBody>
      </p:sp>
    </p:spTree>
    <p:extLst>
      <p:ext uri="{BB962C8B-B14F-4D97-AF65-F5344CB8AC3E}">
        <p14:creationId xmlns:p14="http://schemas.microsoft.com/office/powerpoint/2010/main" val="40849116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6D09D4-7FE2-464F-9CE1-787682550F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D10E6B0-676F-4377-952D-2692657D0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E3BB323-9861-42A7-93B4-77C0DE9C2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9D4541C-F6A3-4147-8B8D-1440B561EDCD}"/>
              </a:ext>
            </a:extLst>
          </p:cNvPr>
          <p:cNvSpPr>
            <a:spLocks noGrp="1"/>
          </p:cNvSpPr>
          <p:nvPr>
            <p:ph type="dt" sz="half" idx="10"/>
          </p:nvPr>
        </p:nvSpPr>
        <p:spPr/>
        <p:txBody>
          <a:bodyPr/>
          <a:lstStyle/>
          <a:p>
            <a:fld id="{246CB39B-5F4C-4A7E-9BE3-AAFD45576D16}" type="datetime2">
              <a:rPr lang="en-US" smtClean="0"/>
              <a:t>Friday, July 17, 2020</a:t>
            </a:fld>
            <a:endParaRPr lang="en-US" dirty="0"/>
          </a:p>
        </p:txBody>
      </p:sp>
      <p:sp>
        <p:nvSpPr>
          <p:cNvPr id="6" name="Fußzeilenplatzhalter 5">
            <a:extLst>
              <a:ext uri="{FF2B5EF4-FFF2-40B4-BE49-F238E27FC236}">
                <a16:creationId xmlns:a16="http://schemas.microsoft.com/office/drawing/2014/main" id="{458297CE-01CD-4CA3-8C72-5E619D9E000B}"/>
              </a:ext>
            </a:extLst>
          </p:cNvPr>
          <p:cNvSpPr>
            <a:spLocks noGrp="1"/>
          </p:cNvSpPr>
          <p:nvPr>
            <p:ph type="ftr" sz="quarter" idx="11"/>
          </p:nvPr>
        </p:nvSpPr>
        <p:spPr/>
        <p:txBody>
          <a:bodyPr/>
          <a:lstStyle/>
          <a:p>
            <a:r>
              <a:rPr lang="en-US"/>
              <a:t>Sample Footer</a:t>
            </a:r>
            <a:endParaRPr lang="en-US" dirty="0"/>
          </a:p>
        </p:txBody>
      </p:sp>
      <p:sp>
        <p:nvSpPr>
          <p:cNvPr id="7" name="Foliennummernplatzhalter 6">
            <a:extLst>
              <a:ext uri="{FF2B5EF4-FFF2-40B4-BE49-F238E27FC236}">
                <a16:creationId xmlns:a16="http://schemas.microsoft.com/office/drawing/2014/main" id="{F8497305-936E-401F-939C-2D20A829066C}"/>
              </a:ext>
            </a:extLst>
          </p:cNvPr>
          <p:cNvSpPr>
            <a:spLocks noGrp="1"/>
          </p:cNvSpPr>
          <p:nvPr>
            <p:ph type="sldNum" sz="quarter" idx="12"/>
          </p:nvPr>
        </p:nvSpPr>
        <p:spPr/>
        <p:txBody>
          <a:bodyPr/>
          <a:lstStyle/>
          <a:p>
            <a:fld id="{DBA1B0FB-D917-4C8C-928F-313BD683BF39}" type="slidenum">
              <a:rPr lang="en-US" smtClean="0"/>
              <a:pPr/>
              <a:t>‹Nr.›</a:t>
            </a:fld>
            <a:endParaRPr lang="en-US"/>
          </a:p>
        </p:txBody>
      </p:sp>
    </p:spTree>
    <p:extLst>
      <p:ext uri="{BB962C8B-B14F-4D97-AF65-F5344CB8AC3E}">
        <p14:creationId xmlns:p14="http://schemas.microsoft.com/office/powerpoint/2010/main" val="27120038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AD3795-FD40-4030-94B4-103D58FBA03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5DB9F941-7D76-4D38-8828-32682065BA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B775A6D-AD3E-4243-8E9E-1D61DB2E6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60A7AB8-2DAD-409A-84E2-5213F57ED4CF}"/>
              </a:ext>
            </a:extLst>
          </p:cNvPr>
          <p:cNvSpPr>
            <a:spLocks noGrp="1"/>
          </p:cNvSpPr>
          <p:nvPr>
            <p:ph type="dt" sz="half" idx="10"/>
          </p:nvPr>
        </p:nvSpPr>
        <p:spPr/>
        <p:txBody>
          <a:bodyPr/>
          <a:lstStyle/>
          <a:p>
            <a:fld id="{246CB39B-5F4C-4A7E-9BE3-AAFD45576D16}" type="datetime2">
              <a:rPr lang="en-US" smtClean="0"/>
              <a:t>Friday, July 17, 2020</a:t>
            </a:fld>
            <a:endParaRPr lang="en-US" dirty="0"/>
          </a:p>
        </p:txBody>
      </p:sp>
      <p:sp>
        <p:nvSpPr>
          <p:cNvPr id="6" name="Fußzeilenplatzhalter 5">
            <a:extLst>
              <a:ext uri="{FF2B5EF4-FFF2-40B4-BE49-F238E27FC236}">
                <a16:creationId xmlns:a16="http://schemas.microsoft.com/office/drawing/2014/main" id="{7721434E-15B9-402D-8201-7E039FF8D560}"/>
              </a:ext>
            </a:extLst>
          </p:cNvPr>
          <p:cNvSpPr>
            <a:spLocks noGrp="1"/>
          </p:cNvSpPr>
          <p:nvPr>
            <p:ph type="ftr" sz="quarter" idx="11"/>
          </p:nvPr>
        </p:nvSpPr>
        <p:spPr/>
        <p:txBody>
          <a:bodyPr/>
          <a:lstStyle/>
          <a:p>
            <a:r>
              <a:rPr lang="en-US"/>
              <a:t>Sample Footer</a:t>
            </a:r>
            <a:endParaRPr lang="en-US" dirty="0"/>
          </a:p>
        </p:txBody>
      </p:sp>
      <p:sp>
        <p:nvSpPr>
          <p:cNvPr id="7" name="Foliennummernplatzhalter 6">
            <a:extLst>
              <a:ext uri="{FF2B5EF4-FFF2-40B4-BE49-F238E27FC236}">
                <a16:creationId xmlns:a16="http://schemas.microsoft.com/office/drawing/2014/main" id="{1D15BB3E-4480-4949-B839-65F59857300B}"/>
              </a:ext>
            </a:extLst>
          </p:cNvPr>
          <p:cNvSpPr>
            <a:spLocks noGrp="1"/>
          </p:cNvSpPr>
          <p:nvPr>
            <p:ph type="sldNum" sz="quarter" idx="12"/>
          </p:nvPr>
        </p:nvSpPr>
        <p:spPr/>
        <p:txBody>
          <a:bodyPr/>
          <a:lstStyle/>
          <a:p>
            <a:fld id="{DBA1B0FB-D917-4C8C-928F-313BD683BF39}" type="slidenum">
              <a:rPr lang="en-US" smtClean="0"/>
              <a:pPr/>
              <a:t>‹Nr.›</a:t>
            </a:fld>
            <a:endParaRPr lang="en-US"/>
          </a:p>
        </p:txBody>
      </p:sp>
    </p:spTree>
    <p:extLst>
      <p:ext uri="{BB962C8B-B14F-4D97-AF65-F5344CB8AC3E}">
        <p14:creationId xmlns:p14="http://schemas.microsoft.com/office/powerpoint/2010/main" val="28693445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57DB777-903A-4C95-929C-354F233288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6BC02A6-F382-4EA9-B862-E257B046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CF9FC0D-A295-438B-A222-F111CF914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CB39B-5F4C-4A7E-9BE3-AAFD45576D16}" type="datetime2">
              <a:rPr lang="en-US" smtClean="0"/>
              <a:t>Friday, July 17, 2020</a:t>
            </a:fld>
            <a:endParaRPr lang="en-US" dirty="0"/>
          </a:p>
        </p:txBody>
      </p:sp>
      <p:sp>
        <p:nvSpPr>
          <p:cNvPr id="5" name="Fußzeilenplatzhalter 4">
            <a:extLst>
              <a:ext uri="{FF2B5EF4-FFF2-40B4-BE49-F238E27FC236}">
                <a16:creationId xmlns:a16="http://schemas.microsoft.com/office/drawing/2014/main" id="{94E3DD9D-10B9-4BDB-9890-F9592F92AA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a:t>
            </a:r>
            <a:endParaRPr lang="en-US" dirty="0"/>
          </a:p>
        </p:txBody>
      </p:sp>
      <p:sp>
        <p:nvSpPr>
          <p:cNvPr id="6" name="Foliennummernplatzhalter 5">
            <a:extLst>
              <a:ext uri="{FF2B5EF4-FFF2-40B4-BE49-F238E27FC236}">
                <a16:creationId xmlns:a16="http://schemas.microsoft.com/office/drawing/2014/main" id="{E3BE273A-E62F-4EAF-ACA0-345629118C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B0FB-D917-4C8C-928F-313BD683BF39}" type="slidenum">
              <a:rPr lang="en-US" smtClean="0"/>
              <a:pPr/>
              <a:t>‹Nr.›</a:t>
            </a:fld>
            <a:endParaRPr lang="en-US"/>
          </a:p>
        </p:txBody>
      </p:sp>
    </p:spTree>
    <p:extLst>
      <p:ext uri="{BB962C8B-B14F-4D97-AF65-F5344CB8AC3E}">
        <p14:creationId xmlns:p14="http://schemas.microsoft.com/office/powerpoint/2010/main" val="294094387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CB3D95-3E0B-472B-9C98-940F065492A2}"/>
              </a:ext>
            </a:extLst>
          </p:cNvPr>
          <p:cNvPicPr>
            <a:picLocks noChangeAspect="1"/>
          </p:cNvPicPr>
          <p:nvPr/>
        </p:nvPicPr>
        <p:blipFill rotWithShape="1">
          <a:blip r:embed="rId3"/>
          <a:stretch/>
        </p:blipFill>
        <p:spPr>
          <a:xfrm>
            <a:off x="-27278" y="0"/>
            <a:ext cx="12121868" cy="6818548"/>
          </a:xfrm>
          <a:prstGeom prst="rect">
            <a:avLst/>
          </a:prstGeom>
        </p:spPr>
      </p:pic>
      <p:sp>
        <p:nvSpPr>
          <p:cNvPr id="1028" name="Rectangle 70">
            <a:extLst>
              <a:ext uri="{FF2B5EF4-FFF2-40B4-BE49-F238E27FC236}">
                <a16:creationId xmlns:a16="http://schemas.microsoft.com/office/drawing/2014/main" id="{C6B8CC7F-3622-46E3-9272-E1956397D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4905" cy="456278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3FE55B4-2EE5-4A4A-AD80-1A14F660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4906" y="0"/>
            <a:ext cx="795640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7267E9C1-58F1-46EE-9BBE-108764BF9E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77" name="Freeform: Shape 76">
            <a:extLst>
              <a:ext uri="{FF2B5EF4-FFF2-40B4-BE49-F238E27FC236}">
                <a16:creationId xmlns:a16="http://schemas.microsoft.com/office/drawing/2014/main" id="{F62B8A8C-A996-46DA-AB61-1A4DD70734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 y="2"/>
            <a:ext cx="3799103" cy="3822917"/>
          </a:xfrm>
          <a:custGeom>
            <a:avLst/>
            <a:gdLst>
              <a:gd name="connsiteX0" fmla="*/ 370922 w 3799103"/>
              <a:gd name="connsiteY0" fmla="*/ 0 h 3822917"/>
              <a:gd name="connsiteX1" fmla="*/ 2961741 w 3799103"/>
              <a:gd name="connsiteY1" fmla="*/ 0 h 3822917"/>
              <a:gd name="connsiteX2" fmla="*/ 3023310 w 3799103"/>
              <a:gd name="connsiteY2" fmla="*/ 46041 h 3822917"/>
              <a:gd name="connsiteX3" fmla="*/ 3799103 w 3799103"/>
              <a:gd name="connsiteY3" fmla="*/ 1691074 h 3822917"/>
              <a:gd name="connsiteX4" fmla="*/ 1667260 w 3799103"/>
              <a:gd name="connsiteY4" fmla="*/ 3822917 h 3822917"/>
              <a:gd name="connsiteX5" fmla="*/ 22227 w 3799103"/>
              <a:gd name="connsiteY5" fmla="*/ 3047124 h 3822917"/>
              <a:gd name="connsiteX6" fmla="*/ 0 w 3799103"/>
              <a:gd name="connsiteY6" fmla="*/ 3017401 h 3822917"/>
              <a:gd name="connsiteX7" fmla="*/ 0 w 3799103"/>
              <a:gd name="connsiteY7" fmla="*/ 364747 h 3822917"/>
              <a:gd name="connsiteX8" fmla="*/ 22227 w 3799103"/>
              <a:gd name="connsiteY8" fmla="*/ 335024 h 3822917"/>
              <a:gd name="connsiteX9" fmla="*/ 351088 w 3799103"/>
              <a:gd name="connsiteY9" fmla="*/ 13924 h 382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9103" h="3822917">
                <a:moveTo>
                  <a:pt x="370922" y="0"/>
                </a:moveTo>
                <a:lnTo>
                  <a:pt x="2961741" y="0"/>
                </a:lnTo>
                <a:lnTo>
                  <a:pt x="3023310" y="46041"/>
                </a:lnTo>
                <a:cubicBezTo>
                  <a:pt x="3497106" y="437052"/>
                  <a:pt x="3799103" y="1028796"/>
                  <a:pt x="3799103" y="1691074"/>
                </a:cubicBezTo>
                <a:cubicBezTo>
                  <a:pt x="3799103" y="2868458"/>
                  <a:pt x="2844644" y="3822917"/>
                  <a:pt x="1667260" y="3822917"/>
                </a:cubicBezTo>
                <a:cubicBezTo>
                  <a:pt x="1004982" y="3822917"/>
                  <a:pt x="413238" y="3520920"/>
                  <a:pt x="22227" y="3047124"/>
                </a:cubicBezTo>
                <a:lnTo>
                  <a:pt x="0" y="3017401"/>
                </a:lnTo>
                <a:lnTo>
                  <a:pt x="0" y="364747"/>
                </a:lnTo>
                <a:lnTo>
                  <a:pt x="22227" y="335024"/>
                </a:lnTo>
                <a:cubicBezTo>
                  <a:pt x="119980" y="216575"/>
                  <a:pt x="230278" y="108864"/>
                  <a:pt x="351088" y="1392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fik 5" descr="Ein Bild, das Zeichnung enthält.&#10;&#10;Automatisch generierte Beschreibung">
            <a:extLst>
              <a:ext uri="{FF2B5EF4-FFF2-40B4-BE49-F238E27FC236}">
                <a16:creationId xmlns:a16="http://schemas.microsoft.com/office/drawing/2014/main" id="{898C7D84-5B0D-43EF-83BE-E01D1D4559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100" y="409303"/>
            <a:ext cx="2629584" cy="2590140"/>
          </a:xfrm>
          <a:prstGeom prst="rect">
            <a:avLst/>
          </a:prstGeom>
        </p:spPr>
      </p:pic>
      <p:sp>
        <p:nvSpPr>
          <p:cNvPr id="79" name="Freeform 63">
            <a:extLst>
              <a:ext uri="{FF2B5EF4-FFF2-40B4-BE49-F238E27FC236}">
                <a16:creationId xmlns:a16="http://schemas.microsoft.com/office/drawing/2014/main" id="{F429BE5F-6DE0-4144-A557-3BE62DC2D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1589" y="2057400"/>
            <a:ext cx="4310411" cy="4800600"/>
          </a:xfrm>
          <a:custGeom>
            <a:avLst/>
            <a:gdLst>
              <a:gd name="connsiteX0" fmla="*/ 2631284 w 4180773"/>
              <a:gd name="connsiteY0" fmla="*/ 0 h 4656219"/>
              <a:gd name="connsiteX1" fmla="*/ 4102460 w 4180773"/>
              <a:gd name="connsiteY1" fmla="*/ 449382 h 4656219"/>
              <a:gd name="connsiteX2" fmla="*/ 4180773 w 4180773"/>
              <a:gd name="connsiteY2" fmla="*/ 507944 h 4656219"/>
              <a:gd name="connsiteX3" fmla="*/ 4180773 w 4180773"/>
              <a:gd name="connsiteY3" fmla="*/ 4656219 h 4656219"/>
              <a:gd name="connsiteX4" fmla="*/ 951501 w 4180773"/>
              <a:gd name="connsiteY4" fmla="*/ 4656219 h 4656219"/>
              <a:gd name="connsiteX5" fmla="*/ 770685 w 4180773"/>
              <a:gd name="connsiteY5" fmla="*/ 4491883 h 4656219"/>
              <a:gd name="connsiteX6" fmla="*/ 0 w 4180773"/>
              <a:gd name="connsiteY6" fmla="*/ 2631284 h 4656219"/>
              <a:gd name="connsiteX7" fmla="*/ 2631284 w 4180773"/>
              <a:gd name="connsiteY7" fmla="*/ 0 h 4656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0773" h="4656219">
                <a:moveTo>
                  <a:pt x="2631284" y="0"/>
                </a:moveTo>
                <a:cubicBezTo>
                  <a:pt x="3176241" y="0"/>
                  <a:pt x="3682504" y="165666"/>
                  <a:pt x="4102460" y="449382"/>
                </a:cubicBezTo>
                <a:lnTo>
                  <a:pt x="4180773" y="507944"/>
                </a:lnTo>
                <a:lnTo>
                  <a:pt x="4180773" y="4656219"/>
                </a:lnTo>
                <a:lnTo>
                  <a:pt x="951501" y="4656219"/>
                </a:lnTo>
                <a:lnTo>
                  <a:pt x="770685" y="4491883"/>
                </a:lnTo>
                <a:cubicBezTo>
                  <a:pt x="294517" y="4015714"/>
                  <a:pt x="0" y="3357893"/>
                  <a:pt x="0" y="2631284"/>
                </a:cubicBezTo>
                <a:cubicBezTo>
                  <a:pt x="0" y="1178066"/>
                  <a:pt x="1178066" y="0"/>
                  <a:pt x="26312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CE1EFC02-FB03-4241-83C8-4FBA4CAD6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7624" y="0"/>
            <a:ext cx="3383280" cy="2942512"/>
          </a:xfrm>
          <a:custGeom>
            <a:avLst/>
            <a:gdLst>
              <a:gd name="connsiteX0" fmla="*/ 555657 w 3383280"/>
              <a:gd name="connsiteY0" fmla="*/ 0 h 2942512"/>
              <a:gd name="connsiteX1" fmla="*/ 2827623 w 3383280"/>
              <a:gd name="connsiteY1" fmla="*/ 0 h 2942512"/>
              <a:gd name="connsiteX2" fmla="*/ 2887810 w 3383280"/>
              <a:gd name="connsiteY2" fmla="*/ 54702 h 2942512"/>
              <a:gd name="connsiteX3" fmla="*/ 3383280 w 3383280"/>
              <a:gd name="connsiteY3" fmla="*/ 1250872 h 2942512"/>
              <a:gd name="connsiteX4" fmla="*/ 1691640 w 3383280"/>
              <a:gd name="connsiteY4" fmla="*/ 2942512 h 2942512"/>
              <a:gd name="connsiteX5" fmla="*/ 0 w 3383280"/>
              <a:gd name="connsiteY5" fmla="*/ 1250872 h 2942512"/>
              <a:gd name="connsiteX6" fmla="*/ 495470 w 3383280"/>
              <a:gd name="connsiteY6" fmla="*/ 54702 h 294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3280" h="2942512">
                <a:moveTo>
                  <a:pt x="555657" y="0"/>
                </a:moveTo>
                <a:lnTo>
                  <a:pt x="2827623" y="0"/>
                </a:lnTo>
                <a:lnTo>
                  <a:pt x="2887810" y="54702"/>
                </a:lnTo>
                <a:cubicBezTo>
                  <a:pt x="3193937" y="360829"/>
                  <a:pt x="3383280" y="783739"/>
                  <a:pt x="3383280" y="1250872"/>
                </a:cubicBezTo>
                <a:cubicBezTo>
                  <a:pt x="3383280" y="2185139"/>
                  <a:pt x="2625907" y="2942512"/>
                  <a:pt x="1691640" y="2942512"/>
                </a:cubicBezTo>
                <a:cubicBezTo>
                  <a:pt x="757373" y="2942512"/>
                  <a:pt x="0" y="2185139"/>
                  <a:pt x="0" y="1250872"/>
                </a:cubicBezTo>
                <a:cubicBezTo>
                  <a:pt x="0" y="783739"/>
                  <a:pt x="189344" y="360829"/>
                  <a:pt x="495470" y="54702"/>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Friedrich-Alexander-Universität Erlangen-Nürnberg (FAU) erhält ...">
            <a:extLst>
              <a:ext uri="{FF2B5EF4-FFF2-40B4-BE49-F238E27FC236}">
                <a16:creationId xmlns:a16="http://schemas.microsoft.com/office/drawing/2014/main" id="{CD17E24B-5E45-40CE-9058-F0C831DD8F3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06561" y="1019465"/>
            <a:ext cx="2365405" cy="630774"/>
          </a:xfrm>
          <a:prstGeom prst="rect">
            <a:avLst/>
          </a:prstGeom>
          <a:noFill/>
          <a:extLst>
            <a:ext uri="{909E8E84-426E-40DD-AFC4-6F175D3DCCD1}">
              <a14:hiddenFill xmlns:a14="http://schemas.microsoft.com/office/drawing/2010/main">
                <a:solidFill>
                  <a:srgbClr val="FFFFFF"/>
                </a:solidFill>
              </a14:hiddenFill>
            </a:ext>
          </a:extLst>
        </p:spPr>
      </p:pic>
      <p:sp>
        <p:nvSpPr>
          <p:cNvPr id="10" name="Titel 9">
            <a:extLst>
              <a:ext uri="{FF2B5EF4-FFF2-40B4-BE49-F238E27FC236}">
                <a16:creationId xmlns:a16="http://schemas.microsoft.com/office/drawing/2014/main" id="{50C03E00-D4A6-4497-907F-AA67B4B26E9A}"/>
              </a:ext>
            </a:extLst>
          </p:cNvPr>
          <p:cNvSpPr>
            <a:spLocks noGrp="1"/>
          </p:cNvSpPr>
          <p:nvPr>
            <p:ph type="ctrTitle"/>
          </p:nvPr>
        </p:nvSpPr>
        <p:spPr>
          <a:xfrm>
            <a:off x="8562363" y="3368980"/>
            <a:ext cx="3219843" cy="2387600"/>
          </a:xfrm>
        </p:spPr>
        <p:txBody>
          <a:bodyPr/>
          <a:lstStyle/>
          <a:p>
            <a:r>
              <a:rPr lang="de-DE" dirty="0"/>
              <a:t>Realtime</a:t>
            </a:r>
            <a:br>
              <a:rPr lang="de-DE" dirty="0"/>
            </a:br>
            <a:r>
              <a:rPr lang="de-DE" dirty="0"/>
              <a:t>Scheduler</a:t>
            </a:r>
          </a:p>
        </p:txBody>
      </p:sp>
    </p:spTree>
    <p:extLst>
      <p:ext uri="{BB962C8B-B14F-4D97-AF65-F5344CB8AC3E}">
        <p14:creationId xmlns:p14="http://schemas.microsoft.com/office/powerpoint/2010/main" val="123335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B6D1AF-7B82-454F-BBD5-11C3DF8916F0}"/>
              </a:ext>
            </a:extLst>
          </p:cNvPr>
          <p:cNvSpPr>
            <a:spLocks noGrp="1"/>
          </p:cNvSpPr>
          <p:nvPr>
            <p:ph type="title"/>
          </p:nvPr>
        </p:nvSpPr>
        <p:spPr>
          <a:xfrm>
            <a:off x="549538" y="7877"/>
            <a:ext cx="10515600" cy="1325563"/>
          </a:xfrm>
        </p:spPr>
        <p:txBody>
          <a:bodyPr/>
          <a:lstStyle/>
          <a:p>
            <a:r>
              <a:rPr lang="de-DE" dirty="0"/>
              <a:t>Working </a:t>
            </a:r>
            <a:r>
              <a:rPr lang="de-DE" dirty="0" err="1"/>
              <a:t>days</a:t>
            </a:r>
            <a:endParaRPr lang="de-DE" dirty="0"/>
          </a:p>
        </p:txBody>
      </p:sp>
      <p:sp>
        <p:nvSpPr>
          <p:cNvPr id="4" name="Textfeld 3">
            <a:extLst>
              <a:ext uri="{FF2B5EF4-FFF2-40B4-BE49-F238E27FC236}">
                <a16:creationId xmlns:a16="http://schemas.microsoft.com/office/drawing/2014/main" id="{011840C8-7422-4685-94B2-1716E478618D}"/>
              </a:ext>
            </a:extLst>
          </p:cNvPr>
          <p:cNvSpPr txBox="1"/>
          <p:nvPr/>
        </p:nvSpPr>
        <p:spPr>
          <a:xfrm>
            <a:off x="549538" y="1382695"/>
            <a:ext cx="4307688" cy="4401205"/>
          </a:xfrm>
          <a:prstGeom prst="rect">
            <a:avLst/>
          </a:prstGeom>
          <a:solidFill>
            <a:schemeClr val="bg1">
              <a:lumMod val="75000"/>
            </a:schemeClr>
          </a:solidFill>
          <a:ln w="19050">
            <a:solidFill>
              <a:schemeClr val="tx1"/>
            </a:solidFill>
          </a:ln>
        </p:spPr>
        <p:txBody>
          <a:bodyPr wrap="square">
            <a:spAutoFit/>
          </a:bodyPr>
          <a:lstStyle/>
          <a:p>
            <a:pPr>
              <a:spcAft>
                <a:spcPts val="0"/>
              </a:spcAft>
            </a:pP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de-DE"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"Buchung"</a:t>
            </a: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parent_id</a:t>
            </a:r>
            <a:r>
              <a:rPr lang="de-DE"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working_days</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"parallel"</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last_index_number</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parallelism_degree</a:t>
            </a:r>
            <a:r>
              <a:rPr lang="de-DE"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4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feld 4">
            <a:extLst>
              <a:ext uri="{FF2B5EF4-FFF2-40B4-BE49-F238E27FC236}">
                <a16:creationId xmlns:a16="http://schemas.microsoft.com/office/drawing/2014/main" id="{A6EAE504-F649-44E4-B89F-A481B643A247}"/>
              </a:ext>
            </a:extLst>
          </p:cNvPr>
          <p:cNvSpPr txBox="1"/>
          <p:nvPr/>
        </p:nvSpPr>
        <p:spPr>
          <a:xfrm>
            <a:off x="7229068" y="660326"/>
            <a:ext cx="3715451" cy="3320140"/>
          </a:xfrm>
          <a:prstGeom prst="rect">
            <a:avLst/>
          </a:prstGeom>
          <a:solidFill>
            <a:schemeClr val="bg1">
              <a:lumMod val="75000"/>
            </a:schemeClr>
          </a:solidFill>
          <a:ln w="19050">
            <a:solidFill>
              <a:schemeClr val="tx1"/>
            </a:solidFill>
          </a:ln>
        </p:spPr>
        <p:txBody>
          <a:bodyPr wrap="square">
            <a:spAutoFit/>
          </a:bodyPr>
          <a:lstStyle/>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p>
          <a:p>
            <a:pPr>
              <a:lnSpc>
                <a:spcPts val="1200"/>
              </a:lnSpc>
              <a:spcAft>
                <a:spcPts val="0"/>
              </a:spcAft>
            </a:pPr>
            <a:r>
              <a:rPr lang="en-GB" sz="9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"cd6095dd-86cd-56de-a423-4134c59763w5"</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group_id</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Buchung</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working_days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"parallel"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"force"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index_number</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"meta"</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feld 5">
            <a:extLst>
              <a:ext uri="{FF2B5EF4-FFF2-40B4-BE49-F238E27FC236}">
                <a16:creationId xmlns:a16="http://schemas.microsoft.com/office/drawing/2014/main" id="{998BC26F-3AFA-45F8-B9AD-B492FDED5A37}"/>
              </a:ext>
            </a:extLst>
          </p:cNvPr>
          <p:cNvSpPr txBox="1"/>
          <p:nvPr/>
        </p:nvSpPr>
        <p:spPr>
          <a:xfrm>
            <a:off x="7229069" y="4245923"/>
            <a:ext cx="3715450" cy="1935145"/>
          </a:xfrm>
          <a:prstGeom prst="rect">
            <a:avLst/>
          </a:prstGeom>
          <a:solidFill>
            <a:schemeClr val="bg1">
              <a:lumMod val="75000"/>
            </a:schemeClr>
          </a:solidFill>
          <a:ln w="19050">
            <a:solidFill>
              <a:schemeClr val="tx1"/>
            </a:solidFill>
          </a:ln>
        </p:spPr>
        <p:txBody>
          <a:bodyPr wrap="square">
            <a:spAutoFit/>
          </a:bodyPr>
          <a:lstStyle/>
          <a:p>
            <a:pPr>
              <a:lnSpc>
                <a:spcPts val="1200"/>
              </a:lnSpc>
              <a:spcAft>
                <a:spcPts val="0"/>
              </a:spcAft>
            </a:pPr>
            <a:r>
              <a:rPr lang="en-GB" sz="900" dirty="0">
                <a:effectLst/>
                <a:latin typeface="Courier New" panose="02070309020205020404" pitchFamily="49" charset="0"/>
                <a:ea typeface="Times New Roman" panose="02020603050405020304" pitchFamily="18" charset="0"/>
                <a:cs typeface="Times New Roman" panose="02020603050405020304" pitchFamily="18" charset="0"/>
              </a:rPr>
              <a:t>{</a:t>
            </a:r>
          </a:p>
          <a:p>
            <a:pPr>
              <a:lnSpc>
                <a:spcPts val="1200"/>
              </a:lnSpc>
              <a:spcAft>
                <a:spcPts val="0"/>
              </a:spcAft>
            </a:pP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    "id"</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"cd6095dd-86cd-56de-a423-4134c59763w1"</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group_id</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Buchung</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"parallel"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"force"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index_number</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"meta"</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Gerade Verbindung mit Pfeil 7">
            <a:extLst>
              <a:ext uri="{FF2B5EF4-FFF2-40B4-BE49-F238E27FC236}">
                <a16:creationId xmlns:a16="http://schemas.microsoft.com/office/drawing/2014/main" id="{7B67EC7C-340C-40B9-B8D7-D8BF4562A454}"/>
              </a:ext>
            </a:extLst>
          </p:cNvPr>
          <p:cNvCxnSpPr/>
          <p:nvPr/>
        </p:nvCxnSpPr>
        <p:spPr>
          <a:xfrm flipV="1">
            <a:off x="4857226" y="2243451"/>
            <a:ext cx="2371843" cy="318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F6A3B579-D78F-4AF0-8F05-BD1E0C19831C}"/>
              </a:ext>
            </a:extLst>
          </p:cNvPr>
          <p:cNvCxnSpPr>
            <a:cxnSpLocks/>
            <a:endCxn id="6" idx="1"/>
          </p:cNvCxnSpPr>
          <p:nvPr/>
        </p:nvCxnSpPr>
        <p:spPr>
          <a:xfrm>
            <a:off x="4857225" y="4678813"/>
            <a:ext cx="2371844" cy="53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4795E837-BB72-45B0-8FDF-CDD79A7A32BE}"/>
              </a:ext>
            </a:extLst>
          </p:cNvPr>
          <p:cNvSpPr/>
          <p:nvPr/>
        </p:nvSpPr>
        <p:spPr>
          <a:xfrm>
            <a:off x="6458364" y="2438904"/>
            <a:ext cx="637563" cy="26844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Yes</a:t>
            </a:r>
          </a:p>
        </p:txBody>
      </p:sp>
      <p:sp>
        <p:nvSpPr>
          <p:cNvPr id="12" name="Rechteck 11">
            <a:extLst>
              <a:ext uri="{FF2B5EF4-FFF2-40B4-BE49-F238E27FC236}">
                <a16:creationId xmlns:a16="http://schemas.microsoft.com/office/drawing/2014/main" id="{FCFB5096-F3D5-4870-BF5E-6C699D831006}"/>
              </a:ext>
            </a:extLst>
          </p:cNvPr>
          <p:cNvSpPr/>
          <p:nvPr/>
        </p:nvSpPr>
        <p:spPr>
          <a:xfrm>
            <a:off x="6458363" y="4715814"/>
            <a:ext cx="637563" cy="26844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No</a:t>
            </a:r>
            <a:endParaRPr lang="de-DE" dirty="0"/>
          </a:p>
        </p:txBody>
      </p:sp>
      <p:sp>
        <p:nvSpPr>
          <p:cNvPr id="13" name="Rechteck 12">
            <a:extLst>
              <a:ext uri="{FF2B5EF4-FFF2-40B4-BE49-F238E27FC236}">
                <a16:creationId xmlns:a16="http://schemas.microsoft.com/office/drawing/2014/main" id="{27000216-B766-40E9-A4BA-556D088FC0C3}"/>
              </a:ext>
            </a:extLst>
          </p:cNvPr>
          <p:cNvSpPr/>
          <p:nvPr/>
        </p:nvSpPr>
        <p:spPr>
          <a:xfrm>
            <a:off x="6127620" y="1906761"/>
            <a:ext cx="110144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Dispatch?</a:t>
            </a:r>
          </a:p>
        </p:txBody>
      </p:sp>
      <p:sp>
        <p:nvSpPr>
          <p:cNvPr id="14" name="Rechteck 13">
            <a:extLst>
              <a:ext uri="{FF2B5EF4-FFF2-40B4-BE49-F238E27FC236}">
                <a16:creationId xmlns:a16="http://schemas.microsoft.com/office/drawing/2014/main" id="{9A7395BF-38E3-42FC-B26B-7A0FAD6994FA}"/>
              </a:ext>
            </a:extLst>
          </p:cNvPr>
          <p:cNvSpPr/>
          <p:nvPr/>
        </p:nvSpPr>
        <p:spPr>
          <a:xfrm>
            <a:off x="2703382" y="6216790"/>
            <a:ext cx="2818701" cy="2965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1400" dirty="0"/>
              <a:t>Working </a:t>
            </a:r>
            <a:r>
              <a:rPr lang="de-DE" sz="1400" dirty="0" err="1"/>
              <a:t>days</a:t>
            </a:r>
            <a:r>
              <a:rPr lang="de-DE" sz="1400" dirty="0"/>
              <a:t> = Dienstag</a:t>
            </a:r>
          </a:p>
        </p:txBody>
      </p:sp>
      <p:sp>
        <p:nvSpPr>
          <p:cNvPr id="16" name="Rechteck 15">
            <a:extLst>
              <a:ext uri="{FF2B5EF4-FFF2-40B4-BE49-F238E27FC236}">
                <a16:creationId xmlns:a16="http://schemas.microsoft.com/office/drawing/2014/main" id="{866838A1-7387-4E75-ACF5-0F9C74A354AB}"/>
              </a:ext>
            </a:extLst>
          </p:cNvPr>
          <p:cNvSpPr/>
          <p:nvPr/>
        </p:nvSpPr>
        <p:spPr>
          <a:xfrm>
            <a:off x="1949434" y="969651"/>
            <a:ext cx="110144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Group</a:t>
            </a:r>
          </a:p>
        </p:txBody>
      </p:sp>
      <p:sp>
        <p:nvSpPr>
          <p:cNvPr id="17" name="Rechteck 16">
            <a:extLst>
              <a:ext uri="{FF2B5EF4-FFF2-40B4-BE49-F238E27FC236}">
                <a16:creationId xmlns:a16="http://schemas.microsoft.com/office/drawing/2014/main" id="{992C8BDC-0E8C-4C83-B46F-606EE86E9930}"/>
              </a:ext>
            </a:extLst>
          </p:cNvPr>
          <p:cNvSpPr/>
          <p:nvPr/>
        </p:nvSpPr>
        <p:spPr>
          <a:xfrm>
            <a:off x="8536068" y="226693"/>
            <a:ext cx="110144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Tasks</a:t>
            </a:r>
          </a:p>
        </p:txBody>
      </p:sp>
    </p:spTree>
    <p:extLst>
      <p:ext uri="{BB962C8B-B14F-4D97-AF65-F5344CB8AC3E}">
        <p14:creationId xmlns:p14="http://schemas.microsoft.com/office/powerpoint/2010/main" val="137345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D613D1-677A-4D17-88C4-AD1BCB85AF20}"/>
              </a:ext>
            </a:extLst>
          </p:cNvPr>
          <p:cNvSpPr>
            <a:spLocks noGrp="1"/>
          </p:cNvSpPr>
          <p:nvPr>
            <p:ph type="title"/>
          </p:nvPr>
        </p:nvSpPr>
        <p:spPr>
          <a:xfrm>
            <a:off x="325068" y="123029"/>
            <a:ext cx="11091600" cy="1332000"/>
          </a:xfrm>
        </p:spPr>
        <p:txBody>
          <a:bodyPr/>
          <a:lstStyle/>
          <a:p>
            <a:r>
              <a:rPr lang="de-DE" dirty="0"/>
              <a:t>Working </a:t>
            </a:r>
            <a:r>
              <a:rPr lang="de-DE" dirty="0" err="1"/>
              <a:t>days</a:t>
            </a:r>
            <a:r>
              <a:rPr lang="de-DE" dirty="0"/>
              <a:t> multiple </a:t>
            </a:r>
            <a:r>
              <a:rPr lang="de-DE" dirty="0" err="1"/>
              <a:t>groups</a:t>
            </a:r>
            <a:endParaRPr lang="de-DE" dirty="0"/>
          </a:p>
        </p:txBody>
      </p:sp>
      <p:sp>
        <p:nvSpPr>
          <p:cNvPr id="4" name="Textfeld 3">
            <a:extLst>
              <a:ext uri="{FF2B5EF4-FFF2-40B4-BE49-F238E27FC236}">
                <a16:creationId xmlns:a16="http://schemas.microsoft.com/office/drawing/2014/main" id="{511EA7E0-0D6C-4D98-9748-15EAA8674035}"/>
              </a:ext>
            </a:extLst>
          </p:cNvPr>
          <p:cNvSpPr txBox="1"/>
          <p:nvPr/>
        </p:nvSpPr>
        <p:spPr>
          <a:xfrm>
            <a:off x="4089382" y="1881275"/>
            <a:ext cx="2818701" cy="2862322"/>
          </a:xfrm>
          <a:prstGeom prst="rect">
            <a:avLst/>
          </a:prstGeom>
          <a:solidFill>
            <a:schemeClr val="bg1">
              <a:lumMod val="75000"/>
            </a:schemeClr>
          </a:solidFill>
          <a:ln w="19050">
            <a:solidFill>
              <a:schemeClr val="tx1"/>
            </a:solidFill>
          </a:ln>
        </p:spPr>
        <p:txBody>
          <a:bodyPr wrap="square">
            <a:spAutoFit/>
          </a:bodyPr>
          <a:lstStyle/>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"Buchung"</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parent_id</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Oberbuchung“</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working_days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"parallel"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last_index_number</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parallelism_degree</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feld 4">
            <a:extLst>
              <a:ext uri="{FF2B5EF4-FFF2-40B4-BE49-F238E27FC236}">
                <a16:creationId xmlns:a16="http://schemas.microsoft.com/office/drawing/2014/main" id="{17CD10EB-5D19-4CBB-8676-9FC3A0BBF827}"/>
              </a:ext>
            </a:extLst>
          </p:cNvPr>
          <p:cNvSpPr txBox="1"/>
          <p:nvPr/>
        </p:nvSpPr>
        <p:spPr>
          <a:xfrm>
            <a:off x="8555377" y="660326"/>
            <a:ext cx="3609999" cy="3320140"/>
          </a:xfrm>
          <a:prstGeom prst="rect">
            <a:avLst/>
          </a:prstGeom>
          <a:solidFill>
            <a:schemeClr val="bg1">
              <a:lumMod val="75000"/>
            </a:schemeClr>
          </a:solidFill>
          <a:ln w="19050">
            <a:solidFill>
              <a:schemeClr val="tx1"/>
            </a:solidFill>
          </a:ln>
        </p:spPr>
        <p:txBody>
          <a:bodyPr wrap="square">
            <a:spAutoFit/>
          </a:bodyPr>
          <a:lstStyle/>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p>
          <a:p>
            <a:pPr>
              <a:lnSpc>
                <a:spcPts val="1200"/>
              </a:lnSpc>
              <a:spcAft>
                <a:spcPts val="0"/>
              </a:spcAft>
            </a:pPr>
            <a:r>
              <a:rPr lang="en-GB" sz="9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"cd6095dd-86cd-56de-a423-4134c59763w5"</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group_id</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Buchung</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working_days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"parallel"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"force"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index_number</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"meta"</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feld 5">
            <a:extLst>
              <a:ext uri="{FF2B5EF4-FFF2-40B4-BE49-F238E27FC236}">
                <a16:creationId xmlns:a16="http://schemas.microsoft.com/office/drawing/2014/main" id="{69D58EBB-9BE0-4BAD-9898-2931AF0A691E}"/>
              </a:ext>
            </a:extLst>
          </p:cNvPr>
          <p:cNvSpPr txBox="1"/>
          <p:nvPr/>
        </p:nvSpPr>
        <p:spPr>
          <a:xfrm>
            <a:off x="8555377" y="4029363"/>
            <a:ext cx="3609999" cy="1935145"/>
          </a:xfrm>
          <a:prstGeom prst="rect">
            <a:avLst/>
          </a:prstGeom>
          <a:solidFill>
            <a:schemeClr val="bg1">
              <a:lumMod val="75000"/>
            </a:schemeClr>
          </a:solidFill>
          <a:ln w="19050">
            <a:solidFill>
              <a:schemeClr val="tx1"/>
            </a:solidFill>
          </a:ln>
        </p:spPr>
        <p:txBody>
          <a:bodyPr wrap="square">
            <a:spAutoFit/>
          </a:bodyPr>
          <a:lstStyle/>
          <a:p>
            <a:pPr>
              <a:lnSpc>
                <a:spcPts val="1200"/>
              </a:lnSpc>
              <a:spcAft>
                <a:spcPts val="0"/>
              </a:spcAft>
            </a:pPr>
            <a:r>
              <a:rPr lang="en-GB" sz="900" dirty="0">
                <a:effectLst/>
                <a:latin typeface="Courier New" panose="02070309020205020404" pitchFamily="49" charset="0"/>
                <a:ea typeface="Times New Roman" panose="02020603050405020304" pitchFamily="18" charset="0"/>
                <a:cs typeface="Times New Roman" panose="02020603050405020304" pitchFamily="18" charset="0"/>
              </a:rPr>
              <a:t>{</a:t>
            </a:r>
          </a:p>
          <a:p>
            <a:pPr>
              <a:lnSpc>
                <a:spcPts val="1200"/>
              </a:lnSpc>
              <a:spcAft>
                <a:spcPts val="0"/>
              </a:spcAft>
            </a:pP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    "id"</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"cd6095dd-86cd-56de-a423-4134c59763w1"</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group_id</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Buchung</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"parallel"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"force"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index_number</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"meta"</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Gerade Verbindung mit Pfeil 6">
            <a:extLst>
              <a:ext uri="{FF2B5EF4-FFF2-40B4-BE49-F238E27FC236}">
                <a16:creationId xmlns:a16="http://schemas.microsoft.com/office/drawing/2014/main" id="{C6FA4A5C-46AB-475D-94F9-9E5FE9D455FD}"/>
              </a:ext>
            </a:extLst>
          </p:cNvPr>
          <p:cNvCxnSpPr>
            <a:cxnSpLocks/>
            <a:endCxn id="5" idx="1"/>
          </p:cNvCxnSpPr>
          <p:nvPr/>
        </p:nvCxnSpPr>
        <p:spPr>
          <a:xfrm flipV="1">
            <a:off x="6908083" y="2320396"/>
            <a:ext cx="1647294" cy="479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05ED7025-C9A7-4D91-BBA9-201E76098D20}"/>
              </a:ext>
            </a:extLst>
          </p:cNvPr>
          <p:cNvCxnSpPr>
            <a:cxnSpLocks/>
            <a:endCxn id="6" idx="1"/>
          </p:cNvCxnSpPr>
          <p:nvPr/>
        </p:nvCxnSpPr>
        <p:spPr>
          <a:xfrm>
            <a:off x="6908083" y="3856329"/>
            <a:ext cx="1647294" cy="1140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7ECF2440-8814-4040-BDB9-F38167227EDD}"/>
              </a:ext>
            </a:extLst>
          </p:cNvPr>
          <p:cNvSpPr txBox="1"/>
          <p:nvPr/>
        </p:nvSpPr>
        <p:spPr>
          <a:xfrm>
            <a:off x="325068" y="1881275"/>
            <a:ext cx="2818701" cy="2862322"/>
          </a:xfrm>
          <a:prstGeom prst="rect">
            <a:avLst/>
          </a:prstGeom>
          <a:solidFill>
            <a:schemeClr val="bg1">
              <a:lumMod val="75000"/>
            </a:schemeClr>
          </a:solidFill>
          <a:ln w="19050">
            <a:solidFill>
              <a:schemeClr val="tx1"/>
            </a:solidFill>
          </a:ln>
        </p:spPr>
        <p:txBody>
          <a:bodyPr wrap="square">
            <a:spAutoFit/>
          </a:bodyPr>
          <a:lstStyle/>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„Oberbuchung"</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parent_id</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working_days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"parallel"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last_index_number</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parallelism_degree</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9" name="Gerade Verbindung mit Pfeil 18">
            <a:extLst>
              <a:ext uri="{FF2B5EF4-FFF2-40B4-BE49-F238E27FC236}">
                <a16:creationId xmlns:a16="http://schemas.microsoft.com/office/drawing/2014/main" id="{DCBDC030-4422-4A96-9462-CA40C8A1A983}"/>
              </a:ext>
            </a:extLst>
          </p:cNvPr>
          <p:cNvCxnSpPr>
            <a:cxnSpLocks/>
            <a:endCxn id="4" idx="1"/>
          </p:cNvCxnSpPr>
          <p:nvPr/>
        </p:nvCxnSpPr>
        <p:spPr>
          <a:xfrm>
            <a:off x="3143769" y="3309551"/>
            <a:ext cx="945613" cy="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779E9CDB-B481-4D8E-B337-ABB9EBAB55D4}"/>
              </a:ext>
            </a:extLst>
          </p:cNvPr>
          <p:cNvSpPr/>
          <p:nvPr/>
        </p:nvSpPr>
        <p:spPr>
          <a:xfrm>
            <a:off x="7853696" y="1881275"/>
            <a:ext cx="637563" cy="26844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Yes</a:t>
            </a:r>
          </a:p>
        </p:txBody>
      </p:sp>
      <p:sp>
        <p:nvSpPr>
          <p:cNvPr id="22" name="Rechteck 21">
            <a:extLst>
              <a:ext uri="{FF2B5EF4-FFF2-40B4-BE49-F238E27FC236}">
                <a16:creationId xmlns:a16="http://schemas.microsoft.com/office/drawing/2014/main" id="{71C341F2-2756-43DE-9201-A6DB209D987C}"/>
              </a:ext>
            </a:extLst>
          </p:cNvPr>
          <p:cNvSpPr/>
          <p:nvPr/>
        </p:nvSpPr>
        <p:spPr>
          <a:xfrm>
            <a:off x="7853695" y="4158185"/>
            <a:ext cx="637563" cy="26844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No</a:t>
            </a:r>
            <a:endParaRPr lang="de-DE" dirty="0"/>
          </a:p>
        </p:txBody>
      </p:sp>
      <p:sp>
        <p:nvSpPr>
          <p:cNvPr id="23" name="Rechteck 22">
            <a:extLst>
              <a:ext uri="{FF2B5EF4-FFF2-40B4-BE49-F238E27FC236}">
                <a16:creationId xmlns:a16="http://schemas.microsoft.com/office/drawing/2014/main" id="{9349FECD-8EAC-4628-A3DE-9AFCF7CAAFE7}"/>
              </a:ext>
            </a:extLst>
          </p:cNvPr>
          <p:cNvSpPr/>
          <p:nvPr/>
        </p:nvSpPr>
        <p:spPr>
          <a:xfrm>
            <a:off x="7522952" y="1349132"/>
            <a:ext cx="110144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Dispatch?</a:t>
            </a:r>
          </a:p>
        </p:txBody>
      </p:sp>
      <p:sp>
        <p:nvSpPr>
          <p:cNvPr id="24" name="Rechteck 23">
            <a:extLst>
              <a:ext uri="{FF2B5EF4-FFF2-40B4-BE49-F238E27FC236}">
                <a16:creationId xmlns:a16="http://schemas.microsoft.com/office/drawing/2014/main" id="{D5271DF4-6EDC-4F4C-A2E1-E81F2A2555C7}"/>
              </a:ext>
            </a:extLst>
          </p:cNvPr>
          <p:cNvSpPr/>
          <p:nvPr/>
        </p:nvSpPr>
        <p:spPr>
          <a:xfrm>
            <a:off x="2332977" y="5863804"/>
            <a:ext cx="2818701" cy="2965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1400" dirty="0"/>
              <a:t>Working </a:t>
            </a:r>
            <a:r>
              <a:rPr lang="de-DE" sz="1400" dirty="0" err="1"/>
              <a:t>days</a:t>
            </a:r>
            <a:r>
              <a:rPr lang="de-DE" sz="1400" dirty="0"/>
              <a:t> = Dienstag</a:t>
            </a:r>
          </a:p>
        </p:txBody>
      </p:sp>
      <p:sp>
        <p:nvSpPr>
          <p:cNvPr id="25" name="Rechteck 24">
            <a:extLst>
              <a:ext uri="{FF2B5EF4-FFF2-40B4-BE49-F238E27FC236}">
                <a16:creationId xmlns:a16="http://schemas.microsoft.com/office/drawing/2014/main" id="{D800A6F1-21AC-434B-A14C-558C8B07170F}"/>
              </a:ext>
            </a:extLst>
          </p:cNvPr>
          <p:cNvSpPr/>
          <p:nvPr/>
        </p:nvSpPr>
        <p:spPr>
          <a:xfrm>
            <a:off x="4805755" y="1447642"/>
            <a:ext cx="110144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Group</a:t>
            </a:r>
          </a:p>
        </p:txBody>
      </p:sp>
      <p:sp>
        <p:nvSpPr>
          <p:cNvPr id="26" name="Rechteck 25">
            <a:extLst>
              <a:ext uri="{FF2B5EF4-FFF2-40B4-BE49-F238E27FC236}">
                <a16:creationId xmlns:a16="http://schemas.microsoft.com/office/drawing/2014/main" id="{07BF7B58-B0EC-4FF6-93B8-F5F6429CEB59}"/>
              </a:ext>
            </a:extLst>
          </p:cNvPr>
          <p:cNvSpPr/>
          <p:nvPr/>
        </p:nvSpPr>
        <p:spPr>
          <a:xfrm>
            <a:off x="1055361" y="1448741"/>
            <a:ext cx="110144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Parent</a:t>
            </a:r>
          </a:p>
        </p:txBody>
      </p:sp>
      <p:sp>
        <p:nvSpPr>
          <p:cNvPr id="27" name="Rechteck 26">
            <a:extLst>
              <a:ext uri="{FF2B5EF4-FFF2-40B4-BE49-F238E27FC236}">
                <a16:creationId xmlns:a16="http://schemas.microsoft.com/office/drawing/2014/main" id="{CDE1A05F-9B39-426C-9049-B71E63CCA04D}"/>
              </a:ext>
            </a:extLst>
          </p:cNvPr>
          <p:cNvSpPr/>
          <p:nvPr/>
        </p:nvSpPr>
        <p:spPr>
          <a:xfrm>
            <a:off x="9809651" y="227792"/>
            <a:ext cx="110144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Tasks</a:t>
            </a:r>
          </a:p>
        </p:txBody>
      </p:sp>
    </p:spTree>
    <p:extLst>
      <p:ext uri="{BB962C8B-B14F-4D97-AF65-F5344CB8AC3E}">
        <p14:creationId xmlns:p14="http://schemas.microsoft.com/office/powerpoint/2010/main" val="216039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D613D1-677A-4D17-88C4-AD1BCB85AF20}"/>
              </a:ext>
            </a:extLst>
          </p:cNvPr>
          <p:cNvSpPr>
            <a:spLocks noGrp="1"/>
          </p:cNvSpPr>
          <p:nvPr>
            <p:ph type="title"/>
          </p:nvPr>
        </p:nvSpPr>
        <p:spPr>
          <a:xfrm>
            <a:off x="325068" y="123029"/>
            <a:ext cx="11091600" cy="1332000"/>
          </a:xfrm>
        </p:spPr>
        <p:txBody>
          <a:bodyPr/>
          <a:lstStyle/>
          <a:p>
            <a:r>
              <a:rPr lang="de-DE" dirty="0"/>
              <a:t>Working </a:t>
            </a:r>
            <a:r>
              <a:rPr lang="de-DE" dirty="0" err="1"/>
              <a:t>days</a:t>
            </a:r>
            <a:r>
              <a:rPr lang="de-DE" dirty="0"/>
              <a:t> multiple </a:t>
            </a:r>
            <a:r>
              <a:rPr lang="de-DE" dirty="0" err="1"/>
              <a:t>groups</a:t>
            </a:r>
            <a:endParaRPr lang="de-DE" dirty="0"/>
          </a:p>
        </p:txBody>
      </p:sp>
      <p:sp>
        <p:nvSpPr>
          <p:cNvPr id="4" name="Textfeld 3">
            <a:extLst>
              <a:ext uri="{FF2B5EF4-FFF2-40B4-BE49-F238E27FC236}">
                <a16:creationId xmlns:a16="http://schemas.microsoft.com/office/drawing/2014/main" id="{511EA7E0-0D6C-4D98-9748-15EAA8674035}"/>
              </a:ext>
            </a:extLst>
          </p:cNvPr>
          <p:cNvSpPr txBox="1"/>
          <p:nvPr/>
        </p:nvSpPr>
        <p:spPr>
          <a:xfrm>
            <a:off x="4089382" y="2424247"/>
            <a:ext cx="2818701" cy="1754326"/>
          </a:xfrm>
          <a:prstGeom prst="rect">
            <a:avLst/>
          </a:prstGeom>
          <a:solidFill>
            <a:schemeClr val="bg1">
              <a:lumMod val="75000"/>
            </a:schemeClr>
          </a:solidFill>
          <a:ln w="19050">
            <a:solidFill>
              <a:schemeClr val="tx1"/>
            </a:solidFill>
          </a:ln>
        </p:spPr>
        <p:txBody>
          <a:bodyPr wrap="square">
            <a:spAutoFit/>
          </a:bodyPr>
          <a:lstStyle/>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"Buchung"</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parent_id</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Oberbuchung“</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working_days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"parallel"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last_index_number</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parallelism_degree</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feld 4">
            <a:extLst>
              <a:ext uri="{FF2B5EF4-FFF2-40B4-BE49-F238E27FC236}">
                <a16:creationId xmlns:a16="http://schemas.microsoft.com/office/drawing/2014/main" id="{17CD10EB-5D19-4CBB-8676-9FC3A0BBF827}"/>
              </a:ext>
            </a:extLst>
          </p:cNvPr>
          <p:cNvSpPr txBox="1"/>
          <p:nvPr/>
        </p:nvSpPr>
        <p:spPr>
          <a:xfrm>
            <a:off x="8555377" y="660326"/>
            <a:ext cx="3609999" cy="3320140"/>
          </a:xfrm>
          <a:prstGeom prst="rect">
            <a:avLst/>
          </a:prstGeom>
          <a:solidFill>
            <a:schemeClr val="bg1">
              <a:lumMod val="75000"/>
            </a:schemeClr>
          </a:solidFill>
          <a:ln w="19050">
            <a:solidFill>
              <a:schemeClr val="tx1"/>
            </a:solidFill>
          </a:ln>
        </p:spPr>
        <p:txBody>
          <a:bodyPr wrap="square">
            <a:spAutoFit/>
          </a:bodyPr>
          <a:lstStyle/>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p>
          <a:p>
            <a:pPr>
              <a:lnSpc>
                <a:spcPts val="1200"/>
              </a:lnSpc>
              <a:spcAft>
                <a:spcPts val="0"/>
              </a:spcAft>
            </a:pPr>
            <a:r>
              <a:rPr lang="en-GB" sz="9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"cd6095dd-86cd-56de-a423-4134c59763w5"</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group_id</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Buchung</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working_days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"parallel"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"force"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index_number</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"meta"</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feld 5">
            <a:extLst>
              <a:ext uri="{FF2B5EF4-FFF2-40B4-BE49-F238E27FC236}">
                <a16:creationId xmlns:a16="http://schemas.microsoft.com/office/drawing/2014/main" id="{69D58EBB-9BE0-4BAD-9898-2931AF0A691E}"/>
              </a:ext>
            </a:extLst>
          </p:cNvPr>
          <p:cNvSpPr txBox="1"/>
          <p:nvPr/>
        </p:nvSpPr>
        <p:spPr>
          <a:xfrm>
            <a:off x="8555377" y="4029363"/>
            <a:ext cx="3609999" cy="2089033"/>
          </a:xfrm>
          <a:prstGeom prst="rect">
            <a:avLst/>
          </a:prstGeom>
          <a:solidFill>
            <a:schemeClr val="bg1">
              <a:lumMod val="75000"/>
            </a:schemeClr>
          </a:solidFill>
          <a:ln w="19050">
            <a:solidFill>
              <a:schemeClr val="tx1"/>
            </a:solidFill>
          </a:ln>
        </p:spPr>
        <p:txBody>
          <a:bodyPr wrap="square">
            <a:spAutoFit/>
          </a:bodyPr>
          <a:lstStyle/>
          <a:p>
            <a:pPr>
              <a:lnSpc>
                <a:spcPts val="1200"/>
              </a:lnSpc>
              <a:spcAft>
                <a:spcPts val="0"/>
              </a:spcAft>
            </a:pPr>
            <a:r>
              <a:rPr lang="en-GB" sz="900" dirty="0">
                <a:effectLst/>
                <a:latin typeface="Courier New" panose="02070309020205020404" pitchFamily="49" charset="0"/>
                <a:ea typeface="Times New Roman" panose="02020603050405020304" pitchFamily="18" charset="0"/>
                <a:cs typeface="Times New Roman" panose="02020603050405020304" pitchFamily="18" charset="0"/>
              </a:rPr>
              <a:t>{</a:t>
            </a:r>
          </a:p>
          <a:p>
            <a:pPr>
              <a:lnSpc>
                <a:spcPts val="1200"/>
              </a:lnSpc>
              <a:spcAft>
                <a:spcPts val="0"/>
              </a:spcAft>
            </a:pP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    "id"</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"cd6095dd-86cd-56de-a423-4134c59763w1"</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group_id</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Buchung</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p>
          <a:p>
            <a:pPr>
              <a:lnSpc>
                <a:spcPts val="1200"/>
              </a:lnSpc>
            </a:pPr>
            <a:r>
              <a:rPr lang="en-GB" sz="9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working_days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"parallel"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"force"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index_number</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"meta"</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Gerade Verbindung mit Pfeil 6">
            <a:extLst>
              <a:ext uri="{FF2B5EF4-FFF2-40B4-BE49-F238E27FC236}">
                <a16:creationId xmlns:a16="http://schemas.microsoft.com/office/drawing/2014/main" id="{C6FA4A5C-46AB-475D-94F9-9E5FE9D455FD}"/>
              </a:ext>
            </a:extLst>
          </p:cNvPr>
          <p:cNvCxnSpPr>
            <a:cxnSpLocks/>
            <a:endCxn id="5" idx="1"/>
          </p:cNvCxnSpPr>
          <p:nvPr/>
        </p:nvCxnSpPr>
        <p:spPr>
          <a:xfrm flipV="1">
            <a:off x="6908083" y="2320396"/>
            <a:ext cx="1647294" cy="479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05ED7025-C9A7-4D91-BBA9-201E76098D20}"/>
              </a:ext>
            </a:extLst>
          </p:cNvPr>
          <p:cNvCxnSpPr>
            <a:cxnSpLocks/>
            <a:endCxn id="6" idx="1"/>
          </p:cNvCxnSpPr>
          <p:nvPr/>
        </p:nvCxnSpPr>
        <p:spPr>
          <a:xfrm>
            <a:off x="6908083" y="3856329"/>
            <a:ext cx="1647294" cy="121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7ECF2440-8814-4040-BDB9-F38167227EDD}"/>
              </a:ext>
            </a:extLst>
          </p:cNvPr>
          <p:cNvSpPr txBox="1"/>
          <p:nvPr/>
        </p:nvSpPr>
        <p:spPr>
          <a:xfrm>
            <a:off x="325068" y="1881275"/>
            <a:ext cx="2818701" cy="2862322"/>
          </a:xfrm>
          <a:prstGeom prst="rect">
            <a:avLst/>
          </a:prstGeom>
          <a:solidFill>
            <a:schemeClr val="bg1">
              <a:lumMod val="75000"/>
            </a:schemeClr>
          </a:solidFill>
          <a:ln w="19050">
            <a:solidFill>
              <a:schemeClr val="tx1"/>
            </a:solidFill>
          </a:ln>
        </p:spPr>
        <p:txBody>
          <a:bodyPr wrap="square">
            <a:spAutoFit/>
          </a:bodyPr>
          <a:lstStyle/>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„Oberbuchung"</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parent_id</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working_days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"parallel"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last_index_number</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parallelism_degree</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9" name="Gerade Verbindung mit Pfeil 18">
            <a:extLst>
              <a:ext uri="{FF2B5EF4-FFF2-40B4-BE49-F238E27FC236}">
                <a16:creationId xmlns:a16="http://schemas.microsoft.com/office/drawing/2014/main" id="{DCBDC030-4422-4A96-9462-CA40C8A1A983}"/>
              </a:ext>
            </a:extLst>
          </p:cNvPr>
          <p:cNvCxnSpPr>
            <a:cxnSpLocks/>
            <a:stCxn id="17" idx="3"/>
            <a:endCxn id="4" idx="1"/>
          </p:cNvCxnSpPr>
          <p:nvPr/>
        </p:nvCxnSpPr>
        <p:spPr>
          <a:xfrm flipV="1">
            <a:off x="3143769" y="3301410"/>
            <a:ext cx="945613" cy="11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779E9CDB-B481-4D8E-B337-ABB9EBAB55D4}"/>
              </a:ext>
            </a:extLst>
          </p:cNvPr>
          <p:cNvSpPr/>
          <p:nvPr/>
        </p:nvSpPr>
        <p:spPr>
          <a:xfrm>
            <a:off x="7853696" y="1881275"/>
            <a:ext cx="637563" cy="26844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Yes</a:t>
            </a:r>
          </a:p>
        </p:txBody>
      </p:sp>
      <p:sp>
        <p:nvSpPr>
          <p:cNvPr id="22" name="Rechteck 21">
            <a:extLst>
              <a:ext uri="{FF2B5EF4-FFF2-40B4-BE49-F238E27FC236}">
                <a16:creationId xmlns:a16="http://schemas.microsoft.com/office/drawing/2014/main" id="{71C341F2-2756-43DE-9201-A6DB209D987C}"/>
              </a:ext>
            </a:extLst>
          </p:cNvPr>
          <p:cNvSpPr/>
          <p:nvPr/>
        </p:nvSpPr>
        <p:spPr>
          <a:xfrm>
            <a:off x="7853695" y="4158185"/>
            <a:ext cx="637563" cy="26844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No</a:t>
            </a:r>
            <a:endParaRPr lang="de-DE" dirty="0"/>
          </a:p>
        </p:txBody>
      </p:sp>
      <p:sp>
        <p:nvSpPr>
          <p:cNvPr id="23" name="Rechteck 22">
            <a:extLst>
              <a:ext uri="{FF2B5EF4-FFF2-40B4-BE49-F238E27FC236}">
                <a16:creationId xmlns:a16="http://schemas.microsoft.com/office/drawing/2014/main" id="{9349FECD-8EAC-4628-A3DE-9AFCF7CAAFE7}"/>
              </a:ext>
            </a:extLst>
          </p:cNvPr>
          <p:cNvSpPr/>
          <p:nvPr/>
        </p:nvSpPr>
        <p:spPr>
          <a:xfrm>
            <a:off x="7522952" y="1349132"/>
            <a:ext cx="110144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Dispatch?</a:t>
            </a:r>
          </a:p>
        </p:txBody>
      </p:sp>
      <p:sp>
        <p:nvSpPr>
          <p:cNvPr id="24" name="Rechteck 23">
            <a:extLst>
              <a:ext uri="{FF2B5EF4-FFF2-40B4-BE49-F238E27FC236}">
                <a16:creationId xmlns:a16="http://schemas.microsoft.com/office/drawing/2014/main" id="{D5271DF4-6EDC-4F4C-A2E1-E81F2A2555C7}"/>
              </a:ext>
            </a:extLst>
          </p:cNvPr>
          <p:cNvSpPr/>
          <p:nvPr/>
        </p:nvSpPr>
        <p:spPr>
          <a:xfrm>
            <a:off x="2332977" y="5863804"/>
            <a:ext cx="2818701" cy="2965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1400" dirty="0"/>
              <a:t>Working </a:t>
            </a:r>
            <a:r>
              <a:rPr lang="de-DE" sz="1400" dirty="0" err="1"/>
              <a:t>days</a:t>
            </a:r>
            <a:r>
              <a:rPr lang="de-DE" sz="1400" dirty="0"/>
              <a:t> = Tuesday</a:t>
            </a:r>
          </a:p>
        </p:txBody>
      </p:sp>
      <p:sp>
        <p:nvSpPr>
          <p:cNvPr id="25" name="Rechteck 24">
            <a:extLst>
              <a:ext uri="{FF2B5EF4-FFF2-40B4-BE49-F238E27FC236}">
                <a16:creationId xmlns:a16="http://schemas.microsoft.com/office/drawing/2014/main" id="{D800A6F1-21AC-434B-A14C-558C8B07170F}"/>
              </a:ext>
            </a:extLst>
          </p:cNvPr>
          <p:cNvSpPr/>
          <p:nvPr/>
        </p:nvSpPr>
        <p:spPr>
          <a:xfrm>
            <a:off x="4948007" y="1944586"/>
            <a:ext cx="110144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Group</a:t>
            </a:r>
          </a:p>
        </p:txBody>
      </p:sp>
      <p:sp>
        <p:nvSpPr>
          <p:cNvPr id="26" name="Rechteck 25">
            <a:extLst>
              <a:ext uri="{FF2B5EF4-FFF2-40B4-BE49-F238E27FC236}">
                <a16:creationId xmlns:a16="http://schemas.microsoft.com/office/drawing/2014/main" id="{07BF7B58-B0EC-4FF6-93B8-F5F6429CEB59}"/>
              </a:ext>
            </a:extLst>
          </p:cNvPr>
          <p:cNvSpPr/>
          <p:nvPr/>
        </p:nvSpPr>
        <p:spPr>
          <a:xfrm>
            <a:off x="1055361" y="1448741"/>
            <a:ext cx="110144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Parent</a:t>
            </a:r>
          </a:p>
        </p:txBody>
      </p:sp>
      <p:sp>
        <p:nvSpPr>
          <p:cNvPr id="27" name="Rechteck 26">
            <a:extLst>
              <a:ext uri="{FF2B5EF4-FFF2-40B4-BE49-F238E27FC236}">
                <a16:creationId xmlns:a16="http://schemas.microsoft.com/office/drawing/2014/main" id="{CDE1A05F-9B39-426C-9049-B71E63CCA04D}"/>
              </a:ext>
            </a:extLst>
          </p:cNvPr>
          <p:cNvSpPr/>
          <p:nvPr/>
        </p:nvSpPr>
        <p:spPr>
          <a:xfrm>
            <a:off x="9809651" y="227792"/>
            <a:ext cx="110144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Tasks</a:t>
            </a:r>
          </a:p>
        </p:txBody>
      </p:sp>
    </p:spTree>
    <p:extLst>
      <p:ext uri="{BB962C8B-B14F-4D97-AF65-F5344CB8AC3E}">
        <p14:creationId xmlns:p14="http://schemas.microsoft.com/office/powerpoint/2010/main" val="1990010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2742C6-884B-43FE-9B3E-A75C7861BC88}"/>
              </a:ext>
            </a:extLst>
          </p:cNvPr>
          <p:cNvSpPr>
            <a:spLocks noGrp="1"/>
          </p:cNvSpPr>
          <p:nvPr>
            <p:ph type="title"/>
          </p:nvPr>
        </p:nvSpPr>
        <p:spPr>
          <a:xfrm>
            <a:off x="549538" y="-38021"/>
            <a:ext cx="10515600" cy="1325563"/>
          </a:xfrm>
        </p:spPr>
        <p:txBody>
          <a:bodyPr/>
          <a:lstStyle/>
          <a:p>
            <a:r>
              <a:rPr lang="de-DE" dirty="0" err="1"/>
              <a:t>Active</a:t>
            </a:r>
            <a:r>
              <a:rPr lang="de-DE" dirty="0"/>
              <a:t> </a:t>
            </a:r>
            <a:r>
              <a:rPr lang="de-DE" dirty="0" err="1"/>
              <a:t>times</a:t>
            </a:r>
            <a:endParaRPr lang="de-DE" dirty="0"/>
          </a:p>
        </p:txBody>
      </p:sp>
      <p:sp>
        <p:nvSpPr>
          <p:cNvPr id="4" name="Textfeld 3">
            <a:extLst>
              <a:ext uri="{FF2B5EF4-FFF2-40B4-BE49-F238E27FC236}">
                <a16:creationId xmlns:a16="http://schemas.microsoft.com/office/drawing/2014/main" id="{FA449C89-278F-4FF7-8B19-3AAD75A3E6F9}"/>
              </a:ext>
            </a:extLst>
          </p:cNvPr>
          <p:cNvSpPr txBox="1"/>
          <p:nvPr/>
        </p:nvSpPr>
        <p:spPr>
          <a:xfrm>
            <a:off x="549538" y="1382695"/>
            <a:ext cx="4307688" cy="5047536"/>
          </a:xfrm>
          <a:prstGeom prst="rect">
            <a:avLst/>
          </a:prstGeom>
          <a:solidFill>
            <a:schemeClr val="bg1">
              <a:lumMod val="75000"/>
            </a:schemeClr>
          </a:solidFill>
          <a:ln w="19050">
            <a:solidFill>
              <a:schemeClr val="tx1"/>
            </a:solidFill>
          </a:ln>
        </p:spPr>
        <p:txBody>
          <a:bodyPr wrap="square">
            <a:spAutoFit/>
          </a:bodyPr>
          <a:lstStyle/>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err="1">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Finanzwesen</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parent_id</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"from"</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"13:00:00"</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"to"</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"17:00:00"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working_days</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"parallel"</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last_index_number</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parallelism_degree</a:t>
            </a:r>
            <a:r>
              <a:rPr lang="de-DE"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4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feld 4">
            <a:extLst>
              <a:ext uri="{FF2B5EF4-FFF2-40B4-BE49-F238E27FC236}">
                <a16:creationId xmlns:a16="http://schemas.microsoft.com/office/drawing/2014/main" id="{26D9BCBD-7817-4496-90AA-7CC8DB1E08D8}"/>
              </a:ext>
            </a:extLst>
          </p:cNvPr>
          <p:cNvSpPr txBox="1"/>
          <p:nvPr/>
        </p:nvSpPr>
        <p:spPr>
          <a:xfrm>
            <a:off x="7229068" y="660326"/>
            <a:ext cx="3715451" cy="3000821"/>
          </a:xfrm>
          <a:prstGeom prst="rect">
            <a:avLst/>
          </a:prstGeom>
          <a:solidFill>
            <a:schemeClr val="bg1">
              <a:lumMod val="75000"/>
            </a:schemeClr>
          </a:solidFill>
          <a:ln w="19050">
            <a:solidFill>
              <a:schemeClr val="tx1"/>
            </a:solidFill>
          </a:ln>
        </p:spPr>
        <p:txBody>
          <a:bodyPr wrap="square">
            <a:spAutoFit/>
          </a:bodyPr>
          <a:lstStyle/>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p>
          <a:p>
            <a:pPr>
              <a:spcAft>
                <a:spcPts val="0"/>
              </a:spcAft>
            </a:pPr>
            <a:r>
              <a:rPr lang="en-GB" sz="9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"cd6095dd-86cd-56de-a423-4134c59763a1"</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group_id</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Finanzwesen</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working_days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"parallel"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"force"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index_number</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meta</a:t>
            </a:r>
            <a:r>
              <a:rPr lang="de-DE"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feld 5">
            <a:extLst>
              <a:ext uri="{FF2B5EF4-FFF2-40B4-BE49-F238E27FC236}">
                <a16:creationId xmlns:a16="http://schemas.microsoft.com/office/drawing/2014/main" id="{A92D90EE-D911-4B92-B209-F550E75757CA}"/>
              </a:ext>
            </a:extLst>
          </p:cNvPr>
          <p:cNvSpPr txBox="1"/>
          <p:nvPr/>
        </p:nvSpPr>
        <p:spPr>
          <a:xfrm>
            <a:off x="7229069" y="4245923"/>
            <a:ext cx="3715450" cy="2196755"/>
          </a:xfrm>
          <a:prstGeom prst="rect">
            <a:avLst/>
          </a:prstGeom>
          <a:solidFill>
            <a:schemeClr val="bg1">
              <a:lumMod val="75000"/>
            </a:schemeClr>
          </a:solidFill>
          <a:ln w="19050">
            <a:solidFill>
              <a:schemeClr val="tx1"/>
            </a:solidFill>
          </a:ln>
        </p:spPr>
        <p:txBody>
          <a:bodyPr wrap="square">
            <a:spAutoFit/>
          </a:bodyPr>
          <a:lstStyle/>
          <a:p>
            <a:pPr>
              <a:lnSpc>
                <a:spcPts val="1200"/>
              </a:lnSpc>
              <a:spcAft>
                <a:spcPts val="0"/>
              </a:spcAft>
            </a:pPr>
            <a:r>
              <a:rPr lang="en-GB" sz="900" dirty="0">
                <a:effectLst/>
                <a:latin typeface="Courier New" panose="02070309020205020404" pitchFamily="49" charset="0"/>
                <a:ea typeface="Times New Roman" panose="02020603050405020304" pitchFamily="18" charset="0"/>
                <a:cs typeface="Times New Roman" panose="02020603050405020304" pitchFamily="18" charset="0"/>
              </a:rPr>
              <a:t>{</a:t>
            </a:r>
          </a:p>
          <a:p>
            <a:pPr>
              <a:spcAft>
                <a:spcPts val="0"/>
              </a:spcAft>
            </a:pP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    "id"</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"cd6095dd-86cd-56de-a423-4134c59763w1"</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group_id</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Buchung</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"from"</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“18:00:00"</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"to"</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"19:30:00"</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"parallel"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"force"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index_number</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"meta"</a:t>
            </a: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9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9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Gerade Verbindung mit Pfeil 6">
            <a:extLst>
              <a:ext uri="{FF2B5EF4-FFF2-40B4-BE49-F238E27FC236}">
                <a16:creationId xmlns:a16="http://schemas.microsoft.com/office/drawing/2014/main" id="{83D5F09C-EB9D-4A6E-A430-1DB74A9B67E1}"/>
              </a:ext>
            </a:extLst>
          </p:cNvPr>
          <p:cNvCxnSpPr/>
          <p:nvPr/>
        </p:nvCxnSpPr>
        <p:spPr>
          <a:xfrm flipV="1">
            <a:off x="4857226" y="2243451"/>
            <a:ext cx="2371843" cy="318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AAED660F-F667-4136-AED9-52F6E342D08E}"/>
              </a:ext>
            </a:extLst>
          </p:cNvPr>
          <p:cNvCxnSpPr>
            <a:cxnSpLocks/>
            <a:endCxn id="6" idx="1"/>
          </p:cNvCxnSpPr>
          <p:nvPr/>
        </p:nvCxnSpPr>
        <p:spPr>
          <a:xfrm>
            <a:off x="4857225" y="4678813"/>
            <a:ext cx="2371844" cy="665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21B0C565-7726-40AC-B2AD-CAA261A59C23}"/>
              </a:ext>
            </a:extLst>
          </p:cNvPr>
          <p:cNvSpPr/>
          <p:nvPr/>
        </p:nvSpPr>
        <p:spPr>
          <a:xfrm>
            <a:off x="6458364" y="2438904"/>
            <a:ext cx="637563" cy="26844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Yes</a:t>
            </a:r>
          </a:p>
        </p:txBody>
      </p:sp>
      <p:sp>
        <p:nvSpPr>
          <p:cNvPr id="10" name="Rechteck 9">
            <a:extLst>
              <a:ext uri="{FF2B5EF4-FFF2-40B4-BE49-F238E27FC236}">
                <a16:creationId xmlns:a16="http://schemas.microsoft.com/office/drawing/2014/main" id="{4749FF6F-02B6-4E68-B172-954F8663577A}"/>
              </a:ext>
            </a:extLst>
          </p:cNvPr>
          <p:cNvSpPr/>
          <p:nvPr/>
        </p:nvSpPr>
        <p:spPr>
          <a:xfrm>
            <a:off x="6458363" y="4715814"/>
            <a:ext cx="637563" cy="26844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No</a:t>
            </a:r>
            <a:endParaRPr lang="de-DE" dirty="0"/>
          </a:p>
        </p:txBody>
      </p:sp>
      <p:sp>
        <p:nvSpPr>
          <p:cNvPr id="11" name="Rechteck 10">
            <a:extLst>
              <a:ext uri="{FF2B5EF4-FFF2-40B4-BE49-F238E27FC236}">
                <a16:creationId xmlns:a16="http://schemas.microsoft.com/office/drawing/2014/main" id="{EB21549C-91D0-4BDB-8C71-09559679B0B5}"/>
              </a:ext>
            </a:extLst>
          </p:cNvPr>
          <p:cNvSpPr/>
          <p:nvPr/>
        </p:nvSpPr>
        <p:spPr>
          <a:xfrm>
            <a:off x="6127620" y="1906761"/>
            <a:ext cx="110144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Dispatch?</a:t>
            </a:r>
          </a:p>
        </p:txBody>
      </p:sp>
      <p:sp>
        <p:nvSpPr>
          <p:cNvPr id="12" name="Rechteck 11">
            <a:extLst>
              <a:ext uri="{FF2B5EF4-FFF2-40B4-BE49-F238E27FC236}">
                <a16:creationId xmlns:a16="http://schemas.microsoft.com/office/drawing/2014/main" id="{EF28F3E8-82DF-4104-A0A7-FA4A7F749149}"/>
              </a:ext>
            </a:extLst>
          </p:cNvPr>
          <p:cNvSpPr/>
          <p:nvPr/>
        </p:nvSpPr>
        <p:spPr>
          <a:xfrm>
            <a:off x="1940007" y="946702"/>
            <a:ext cx="110144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Group</a:t>
            </a:r>
          </a:p>
        </p:txBody>
      </p:sp>
      <p:sp>
        <p:nvSpPr>
          <p:cNvPr id="13" name="Rechteck 12">
            <a:extLst>
              <a:ext uri="{FF2B5EF4-FFF2-40B4-BE49-F238E27FC236}">
                <a16:creationId xmlns:a16="http://schemas.microsoft.com/office/drawing/2014/main" id="{CF04AD54-54CE-4D0D-8BB5-B8C73188120B}"/>
              </a:ext>
            </a:extLst>
          </p:cNvPr>
          <p:cNvSpPr/>
          <p:nvPr/>
        </p:nvSpPr>
        <p:spPr>
          <a:xfrm>
            <a:off x="8536068" y="226693"/>
            <a:ext cx="110144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Tasks</a:t>
            </a:r>
          </a:p>
        </p:txBody>
      </p:sp>
      <p:sp>
        <p:nvSpPr>
          <p:cNvPr id="15" name="Rechteck 14">
            <a:extLst>
              <a:ext uri="{FF2B5EF4-FFF2-40B4-BE49-F238E27FC236}">
                <a16:creationId xmlns:a16="http://schemas.microsoft.com/office/drawing/2014/main" id="{351B080A-3BC7-4A5A-B4D5-9249C050429F}"/>
              </a:ext>
            </a:extLst>
          </p:cNvPr>
          <p:cNvSpPr/>
          <p:nvPr/>
        </p:nvSpPr>
        <p:spPr>
          <a:xfrm>
            <a:off x="2038524" y="6534887"/>
            <a:ext cx="2818701" cy="2965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1400" dirty="0" err="1"/>
              <a:t>Active_time</a:t>
            </a:r>
            <a:r>
              <a:rPr lang="de-DE" sz="1400" dirty="0"/>
              <a:t> = „14:30:00“</a:t>
            </a:r>
          </a:p>
        </p:txBody>
      </p:sp>
    </p:spTree>
    <p:extLst>
      <p:ext uri="{BB962C8B-B14F-4D97-AF65-F5344CB8AC3E}">
        <p14:creationId xmlns:p14="http://schemas.microsoft.com/office/powerpoint/2010/main" val="1716889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6F0E6B-C345-4DC3-A7B2-377A815076F5}"/>
              </a:ext>
            </a:extLst>
          </p:cNvPr>
          <p:cNvSpPr>
            <a:spLocks noGrp="1"/>
          </p:cNvSpPr>
          <p:nvPr>
            <p:ph type="title"/>
          </p:nvPr>
        </p:nvSpPr>
        <p:spPr>
          <a:xfrm>
            <a:off x="549538" y="10803"/>
            <a:ext cx="10515600" cy="1325563"/>
          </a:xfrm>
        </p:spPr>
        <p:txBody>
          <a:bodyPr/>
          <a:lstStyle/>
          <a:p>
            <a:r>
              <a:rPr lang="de-DE" dirty="0"/>
              <a:t>Sequenzielle Transaktion</a:t>
            </a:r>
          </a:p>
        </p:txBody>
      </p:sp>
      <p:sp>
        <p:nvSpPr>
          <p:cNvPr id="5" name="Textfeld 4">
            <a:extLst>
              <a:ext uri="{FF2B5EF4-FFF2-40B4-BE49-F238E27FC236}">
                <a16:creationId xmlns:a16="http://schemas.microsoft.com/office/drawing/2014/main" id="{AD1364E5-33C1-4F15-ABBC-CFCA2D5CB0A5}"/>
              </a:ext>
            </a:extLst>
          </p:cNvPr>
          <p:cNvSpPr txBox="1"/>
          <p:nvPr/>
        </p:nvSpPr>
        <p:spPr>
          <a:xfrm>
            <a:off x="549538" y="1625975"/>
            <a:ext cx="5264929" cy="4558440"/>
          </a:xfrm>
          <a:prstGeom prst="rect">
            <a:avLst/>
          </a:prstGeom>
          <a:solidFill>
            <a:schemeClr val="bg1">
              <a:lumMod val="75000"/>
            </a:schemeClr>
          </a:solidFill>
          <a:ln w="19050">
            <a:solidFill>
              <a:schemeClr val="tx1"/>
            </a:solidFill>
          </a:ln>
        </p:spPr>
        <p:txBody>
          <a:bodyPr wrap="square">
            <a:spAutoFit/>
          </a:bodyPr>
          <a:lstStyle/>
          <a:p>
            <a:pPr>
              <a:spcAft>
                <a:spcPts val="0"/>
              </a:spcAft>
            </a:pP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de-DE"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1400" dirty="0" err="1">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StrengSequenzielleTransaktion</a:t>
            </a:r>
            <a:r>
              <a:rPr lang="de-DE"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parent_id</a:t>
            </a:r>
            <a:r>
              <a:rPr lang="de-DE"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working_days</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"sequential"</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last_index_number</a:t>
            </a:r>
            <a:r>
              <a:rPr lang="en-GB"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4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14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parallelism_degree</a:t>
            </a:r>
            <a:r>
              <a:rPr lang="de-DE" sz="14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4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Gerade Verbindung mit Pfeil 6">
            <a:extLst>
              <a:ext uri="{FF2B5EF4-FFF2-40B4-BE49-F238E27FC236}">
                <a16:creationId xmlns:a16="http://schemas.microsoft.com/office/drawing/2014/main" id="{BC665ED2-E755-4D61-96B6-734015D784D5}"/>
              </a:ext>
            </a:extLst>
          </p:cNvPr>
          <p:cNvCxnSpPr>
            <a:cxnSpLocks/>
          </p:cNvCxnSpPr>
          <p:nvPr/>
        </p:nvCxnSpPr>
        <p:spPr>
          <a:xfrm flipV="1">
            <a:off x="5836732" y="1988267"/>
            <a:ext cx="1410779" cy="506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8505D006-A79B-4DFC-B3F5-1B4B0D415E4B}"/>
              </a:ext>
            </a:extLst>
          </p:cNvPr>
          <p:cNvSpPr txBox="1"/>
          <p:nvPr/>
        </p:nvSpPr>
        <p:spPr>
          <a:xfrm>
            <a:off x="7247510" y="100241"/>
            <a:ext cx="4870801" cy="3323987"/>
          </a:xfrm>
          <a:prstGeom prst="rect">
            <a:avLst/>
          </a:prstGeom>
          <a:solidFill>
            <a:schemeClr val="bg1">
              <a:lumMod val="75000"/>
            </a:schemeClr>
          </a:solidFill>
          <a:ln w="19050">
            <a:solidFill>
              <a:schemeClr val="tx1"/>
            </a:solidFill>
          </a:ln>
        </p:spPr>
        <p:txBody>
          <a:bodyPr wrap="square">
            <a:spAutoFit/>
          </a:bodyPr>
          <a:lstStyle/>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"3853c1cc-a493-11ea-bb36-0272ac5704s3"</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group_id</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err="1">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StrengSequenzielleTransaktion</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working_days</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"sequential"</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"force"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index_number</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"meta"</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feld 10">
            <a:extLst>
              <a:ext uri="{FF2B5EF4-FFF2-40B4-BE49-F238E27FC236}">
                <a16:creationId xmlns:a16="http://schemas.microsoft.com/office/drawing/2014/main" id="{0C8D46A3-92C1-4710-8BEF-AA3834F60C8A}"/>
              </a:ext>
            </a:extLst>
          </p:cNvPr>
          <p:cNvSpPr txBox="1"/>
          <p:nvPr/>
        </p:nvSpPr>
        <p:spPr>
          <a:xfrm>
            <a:off x="7236216" y="3492411"/>
            <a:ext cx="4870800" cy="3323987"/>
          </a:xfrm>
          <a:prstGeom prst="rect">
            <a:avLst/>
          </a:prstGeom>
          <a:solidFill>
            <a:schemeClr val="bg1">
              <a:lumMod val="75000"/>
            </a:schemeClr>
          </a:solidFill>
          <a:ln w="19050">
            <a:solidFill>
              <a:schemeClr val="tx1"/>
            </a:solidFill>
          </a:ln>
        </p:spPr>
        <p:txBody>
          <a:bodyPr wrap="square">
            <a:spAutoFit/>
          </a:bodyPr>
          <a:lstStyle/>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"3853c1cc-a493-11ea-bb36-0272ac5704s3"</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group_id</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err="1">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StrengSequenzielleTransaktion</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"priority"</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"deadline"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active_times</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working_days</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true</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type_flag</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"batch"</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"mode"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"sequential"</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"force"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false</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index_number</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98658"/>
                </a:solidFill>
                <a:effectLst/>
                <a:latin typeface="Courier New" panose="02070309020205020404" pitchFamily="49" charset="0"/>
                <a:ea typeface="Times New Roman" panose="02020603050405020304" pitchFamily="18" charset="0"/>
                <a:cs typeface="Times New Roman" panose="02020603050405020304" pitchFamily="18" charset="0"/>
              </a:rPr>
              <a:t>2</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"meta"</a:t>
            </a: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000" dirty="0">
                <a:solidFill>
                  <a:srgbClr val="0451A5"/>
                </a:solidFill>
                <a:effectLst/>
                <a:latin typeface="Courier New" panose="02070309020205020404" pitchFamily="49" charset="0"/>
                <a:ea typeface="Times New Roman" panose="02020603050405020304" pitchFamily="18" charset="0"/>
                <a:cs typeface="Times New Roman" panose="02020603050405020304" pitchFamily="18" charset="0"/>
              </a:rPr>
              <a:t>null</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0"/>
              </a:spcAft>
            </a:pPr>
            <a:r>
              <a:rPr lang="en-GB"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de-DE"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2" name="Gerade Verbindung mit Pfeil 11">
            <a:extLst>
              <a:ext uri="{FF2B5EF4-FFF2-40B4-BE49-F238E27FC236}">
                <a16:creationId xmlns:a16="http://schemas.microsoft.com/office/drawing/2014/main" id="{43F9FDA4-8AAD-4466-8B12-AC11045315ED}"/>
              </a:ext>
            </a:extLst>
          </p:cNvPr>
          <p:cNvCxnSpPr>
            <a:cxnSpLocks/>
            <a:endCxn id="11" idx="1"/>
          </p:cNvCxnSpPr>
          <p:nvPr/>
        </p:nvCxnSpPr>
        <p:spPr>
          <a:xfrm>
            <a:off x="5796043" y="4570187"/>
            <a:ext cx="1440173" cy="58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hteck 13">
            <a:extLst>
              <a:ext uri="{FF2B5EF4-FFF2-40B4-BE49-F238E27FC236}">
                <a16:creationId xmlns:a16="http://schemas.microsoft.com/office/drawing/2014/main" id="{A0AB38FA-1196-4816-AF7E-853F52351CAD}"/>
              </a:ext>
            </a:extLst>
          </p:cNvPr>
          <p:cNvSpPr/>
          <p:nvPr/>
        </p:nvSpPr>
        <p:spPr>
          <a:xfrm>
            <a:off x="2555912" y="1119549"/>
            <a:ext cx="110144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Group</a:t>
            </a:r>
          </a:p>
        </p:txBody>
      </p:sp>
      <p:sp>
        <p:nvSpPr>
          <p:cNvPr id="15" name="Rechteck 14">
            <a:extLst>
              <a:ext uri="{FF2B5EF4-FFF2-40B4-BE49-F238E27FC236}">
                <a16:creationId xmlns:a16="http://schemas.microsoft.com/office/drawing/2014/main" id="{1ABC1548-9670-4AB5-B5DE-096F4B3B6EC6}"/>
              </a:ext>
            </a:extLst>
          </p:cNvPr>
          <p:cNvSpPr/>
          <p:nvPr/>
        </p:nvSpPr>
        <p:spPr>
          <a:xfrm>
            <a:off x="6314390" y="50996"/>
            <a:ext cx="129299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Tasks</a:t>
            </a:r>
          </a:p>
        </p:txBody>
      </p:sp>
      <p:sp>
        <p:nvSpPr>
          <p:cNvPr id="16" name="Rechteck 15">
            <a:extLst>
              <a:ext uri="{FF2B5EF4-FFF2-40B4-BE49-F238E27FC236}">
                <a16:creationId xmlns:a16="http://schemas.microsoft.com/office/drawing/2014/main" id="{558E4AB1-7953-4000-9457-C69212465216}"/>
              </a:ext>
            </a:extLst>
          </p:cNvPr>
          <p:cNvSpPr/>
          <p:nvPr/>
        </p:nvSpPr>
        <p:spPr>
          <a:xfrm>
            <a:off x="6406730" y="2413108"/>
            <a:ext cx="748440" cy="26844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Yes</a:t>
            </a:r>
          </a:p>
        </p:txBody>
      </p:sp>
      <p:sp>
        <p:nvSpPr>
          <p:cNvPr id="17" name="Rechteck 16">
            <a:extLst>
              <a:ext uri="{FF2B5EF4-FFF2-40B4-BE49-F238E27FC236}">
                <a16:creationId xmlns:a16="http://schemas.microsoft.com/office/drawing/2014/main" id="{13EE2214-C719-46E6-8FC4-8A91345B572D}"/>
              </a:ext>
            </a:extLst>
          </p:cNvPr>
          <p:cNvSpPr/>
          <p:nvPr/>
        </p:nvSpPr>
        <p:spPr>
          <a:xfrm>
            <a:off x="6436161" y="4489020"/>
            <a:ext cx="748440" cy="26844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No</a:t>
            </a:r>
            <a:endParaRPr lang="de-DE" dirty="0"/>
          </a:p>
        </p:txBody>
      </p:sp>
      <p:sp>
        <p:nvSpPr>
          <p:cNvPr id="18" name="Rechteck 17">
            <a:extLst>
              <a:ext uri="{FF2B5EF4-FFF2-40B4-BE49-F238E27FC236}">
                <a16:creationId xmlns:a16="http://schemas.microsoft.com/office/drawing/2014/main" id="{D002A02E-5582-41E0-B6C4-FC636119B7FD}"/>
              </a:ext>
            </a:extLst>
          </p:cNvPr>
          <p:cNvSpPr/>
          <p:nvPr/>
        </p:nvSpPr>
        <p:spPr>
          <a:xfrm>
            <a:off x="6096000" y="1486451"/>
            <a:ext cx="1292999" cy="43363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solidFill>
              </a:rPr>
              <a:t>Dispatch?</a:t>
            </a:r>
          </a:p>
        </p:txBody>
      </p:sp>
    </p:spTree>
    <p:extLst>
      <p:ext uri="{BB962C8B-B14F-4D97-AF65-F5344CB8AC3E}">
        <p14:creationId xmlns:p14="http://schemas.microsoft.com/office/powerpoint/2010/main" val="278216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06432D-AD52-464D-B92A-F9F793E8ACBB}"/>
              </a:ext>
            </a:extLst>
          </p:cNvPr>
          <p:cNvSpPr>
            <a:spLocks noGrp="1"/>
          </p:cNvSpPr>
          <p:nvPr>
            <p:ph type="title"/>
          </p:nvPr>
        </p:nvSpPr>
        <p:spPr/>
        <p:txBody>
          <a:bodyPr/>
          <a:lstStyle/>
          <a:p>
            <a:r>
              <a:rPr lang="de-DE" dirty="0"/>
              <a:t>Management </a:t>
            </a:r>
            <a:r>
              <a:rPr lang="de-DE" dirty="0" err="1"/>
              <a:t>Api</a:t>
            </a:r>
            <a:endParaRPr lang="de-DE" dirty="0"/>
          </a:p>
        </p:txBody>
      </p:sp>
      <p:pic>
        <p:nvPicPr>
          <p:cNvPr id="4" name="Grafik 3">
            <a:extLst>
              <a:ext uri="{FF2B5EF4-FFF2-40B4-BE49-F238E27FC236}">
                <a16:creationId xmlns:a16="http://schemas.microsoft.com/office/drawing/2014/main" id="{326AADB0-BF66-4749-9CB3-D85542C1C7F3}"/>
              </a:ext>
            </a:extLst>
          </p:cNvPr>
          <p:cNvPicPr>
            <a:picLocks noChangeAspect="1"/>
          </p:cNvPicPr>
          <p:nvPr/>
        </p:nvPicPr>
        <p:blipFill>
          <a:blip r:embed="rId2"/>
          <a:stretch>
            <a:fillRect/>
          </a:stretch>
        </p:blipFill>
        <p:spPr>
          <a:xfrm>
            <a:off x="0" y="1439666"/>
            <a:ext cx="12192000" cy="5053209"/>
          </a:xfrm>
          <a:prstGeom prst="rect">
            <a:avLst/>
          </a:prstGeom>
        </p:spPr>
      </p:pic>
    </p:spTree>
    <p:extLst>
      <p:ext uri="{BB962C8B-B14F-4D97-AF65-F5344CB8AC3E}">
        <p14:creationId xmlns:p14="http://schemas.microsoft.com/office/powerpoint/2010/main" val="3601119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1760A4-EA65-4032-840A-EAD2E5B4D6B0}"/>
              </a:ext>
            </a:extLst>
          </p:cNvPr>
          <p:cNvSpPr>
            <a:spLocks noGrp="1"/>
          </p:cNvSpPr>
          <p:nvPr>
            <p:ph type="title"/>
          </p:nvPr>
        </p:nvSpPr>
        <p:spPr/>
        <p:txBody>
          <a:bodyPr/>
          <a:lstStyle/>
          <a:p>
            <a:r>
              <a:rPr lang="de-DE" dirty="0"/>
              <a:t>20k stress </a:t>
            </a:r>
            <a:r>
              <a:rPr lang="de-DE" dirty="0" err="1"/>
              <a:t>test</a:t>
            </a:r>
            <a:endParaRPr lang="de-DE" dirty="0"/>
          </a:p>
        </p:txBody>
      </p:sp>
      <p:sp>
        <p:nvSpPr>
          <p:cNvPr id="3" name="Inhaltsplatzhalter 2">
            <a:extLst>
              <a:ext uri="{FF2B5EF4-FFF2-40B4-BE49-F238E27FC236}">
                <a16:creationId xmlns:a16="http://schemas.microsoft.com/office/drawing/2014/main" id="{262AE303-3572-423F-B862-3691D015C83C}"/>
              </a:ext>
            </a:extLst>
          </p:cNvPr>
          <p:cNvSpPr>
            <a:spLocks noGrp="1"/>
          </p:cNvSpPr>
          <p:nvPr>
            <p:ph idx="1"/>
          </p:nvPr>
        </p:nvSpPr>
        <p:spPr/>
        <p:txBody>
          <a:bodyPr/>
          <a:lstStyle/>
          <a:p>
            <a:r>
              <a:rPr lang="de-DE" dirty="0"/>
              <a:t>20.000 Tasks ~ 8 min </a:t>
            </a:r>
            <a:r>
              <a:rPr lang="de-DE" dirty="0" err="1"/>
              <a:t>scheduling</a:t>
            </a:r>
            <a:r>
              <a:rPr lang="de-DE" dirty="0"/>
              <a:t> and </a:t>
            </a:r>
            <a:r>
              <a:rPr lang="de-DE" dirty="0" err="1"/>
              <a:t>dispatching</a:t>
            </a:r>
            <a:endParaRPr lang="de-DE" dirty="0"/>
          </a:p>
          <a:p>
            <a:r>
              <a:rPr lang="de-DE" dirty="0"/>
              <a:t>20.000 Tasks ~ 18 min </a:t>
            </a:r>
            <a:r>
              <a:rPr lang="de-DE" dirty="0" err="1"/>
              <a:t>finishing</a:t>
            </a:r>
            <a:r>
              <a:rPr lang="de-DE" dirty="0"/>
              <a:t> (</a:t>
            </a:r>
            <a:r>
              <a:rPr lang="de-DE" dirty="0" err="1"/>
              <a:t>dependant</a:t>
            </a:r>
            <a:r>
              <a:rPr lang="de-DE" dirty="0"/>
              <a:t> on </a:t>
            </a:r>
            <a:r>
              <a:rPr lang="de-DE" dirty="0" err="1"/>
              <a:t>feedback</a:t>
            </a:r>
            <a:r>
              <a:rPr lang="de-DE" dirty="0"/>
              <a:t>)</a:t>
            </a:r>
          </a:p>
        </p:txBody>
      </p:sp>
    </p:spTree>
    <p:extLst>
      <p:ext uri="{BB962C8B-B14F-4D97-AF65-F5344CB8AC3E}">
        <p14:creationId xmlns:p14="http://schemas.microsoft.com/office/powerpoint/2010/main" val="80275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BCA313-6F73-48E5-90C1-08F7B75AFD4C}"/>
              </a:ext>
            </a:extLst>
          </p:cNvPr>
          <p:cNvSpPr>
            <a:spLocks noGrp="1"/>
          </p:cNvSpPr>
          <p:nvPr>
            <p:ph type="title"/>
          </p:nvPr>
        </p:nvSpPr>
        <p:spPr/>
        <p:txBody>
          <a:bodyPr/>
          <a:lstStyle/>
          <a:p>
            <a:r>
              <a:rPr lang="de-DE" dirty="0"/>
              <a:t>Main </a:t>
            </a:r>
            <a:r>
              <a:rPr lang="de-DE" dirty="0" err="1"/>
              <a:t>features</a:t>
            </a:r>
            <a:endParaRPr lang="de-DE" dirty="0"/>
          </a:p>
        </p:txBody>
      </p:sp>
      <p:sp>
        <p:nvSpPr>
          <p:cNvPr id="3" name="Inhaltsplatzhalter 2">
            <a:extLst>
              <a:ext uri="{FF2B5EF4-FFF2-40B4-BE49-F238E27FC236}">
                <a16:creationId xmlns:a16="http://schemas.microsoft.com/office/drawing/2014/main" id="{9EC4E784-8F0A-4206-9458-9DC7D69D6F7F}"/>
              </a:ext>
            </a:extLst>
          </p:cNvPr>
          <p:cNvSpPr>
            <a:spLocks noGrp="1"/>
          </p:cNvSpPr>
          <p:nvPr>
            <p:ph idx="1"/>
          </p:nvPr>
        </p:nvSpPr>
        <p:spPr/>
        <p:txBody>
          <a:bodyPr>
            <a:normAutofit lnSpcReduction="10000"/>
          </a:bodyPr>
          <a:lstStyle/>
          <a:p>
            <a:r>
              <a:rPr lang="de-DE" dirty="0"/>
              <a:t>500 </a:t>
            </a:r>
            <a:r>
              <a:rPr lang="de-DE" dirty="0" err="1"/>
              <a:t>tasks</a:t>
            </a:r>
            <a:r>
              <a:rPr lang="de-DE" dirty="0"/>
              <a:t> stress </a:t>
            </a:r>
            <a:r>
              <a:rPr lang="de-DE" dirty="0" err="1"/>
              <a:t>test</a:t>
            </a:r>
            <a:endParaRPr lang="de-DE" dirty="0"/>
          </a:p>
          <a:p>
            <a:r>
              <a:rPr lang="de-DE" dirty="0"/>
              <a:t>20k stress </a:t>
            </a:r>
            <a:r>
              <a:rPr lang="de-DE" dirty="0" err="1"/>
              <a:t>test</a:t>
            </a:r>
            <a:endParaRPr lang="de-DE" dirty="0"/>
          </a:p>
          <a:p>
            <a:r>
              <a:rPr lang="de-DE" dirty="0"/>
              <a:t>Working </a:t>
            </a:r>
            <a:r>
              <a:rPr lang="de-DE" dirty="0" err="1"/>
              <a:t>days</a:t>
            </a:r>
            <a:endParaRPr lang="de-DE" dirty="0"/>
          </a:p>
          <a:p>
            <a:r>
              <a:rPr lang="de-DE" dirty="0"/>
              <a:t>Working </a:t>
            </a:r>
            <a:r>
              <a:rPr lang="de-DE" dirty="0" err="1"/>
              <a:t>days</a:t>
            </a:r>
            <a:r>
              <a:rPr lang="de-DE" dirty="0"/>
              <a:t> multiple </a:t>
            </a:r>
            <a:r>
              <a:rPr lang="de-DE" dirty="0" err="1"/>
              <a:t>parents</a:t>
            </a:r>
            <a:endParaRPr lang="de-DE" dirty="0"/>
          </a:p>
          <a:p>
            <a:r>
              <a:rPr lang="de-DE" dirty="0" err="1"/>
              <a:t>Active</a:t>
            </a:r>
            <a:r>
              <a:rPr lang="de-DE" dirty="0"/>
              <a:t> </a:t>
            </a:r>
            <a:r>
              <a:rPr lang="de-DE" dirty="0" err="1"/>
              <a:t>times</a:t>
            </a:r>
            <a:r>
              <a:rPr lang="de-DE" dirty="0"/>
              <a:t> </a:t>
            </a:r>
          </a:p>
          <a:p>
            <a:r>
              <a:rPr lang="de-DE" dirty="0"/>
              <a:t>Sequentielle Transaktion</a:t>
            </a:r>
          </a:p>
          <a:p>
            <a:r>
              <a:rPr lang="de-DE" dirty="0"/>
              <a:t>Management </a:t>
            </a:r>
            <a:r>
              <a:rPr lang="de-DE" dirty="0" err="1"/>
              <a:t>Api</a:t>
            </a:r>
            <a:r>
              <a:rPr lang="de-DE" dirty="0"/>
              <a:t> (</a:t>
            </a:r>
            <a:r>
              <a:rPr lang="de-DE" dirty="0" err="1"/>
              <a:t>start</a:t>
            </a:r>
            <a:r>
              <a:rPr lang="de-DE" dirty="0"/>
              <a:t>, </a:t>
            </a:r>
            <a:r>
              <a:rPr lang="de-DE" dirty="0" err="1"/>
              <a:t>stop</a:t>
            </a:r>
            <a:r>
              <a:rPr lang="de-DE" dirty="0"/>
              <a:t>, release)</a:t>
            </a:r>
          </a:p>
          <a:p>
            <a:r>
              <a:rPr lang="de-DE" dirty="0" err="1"/>
              <a:t>Prio</a:t>
            </a:r>
            <a:r>
              <a:rPr lang="de-DE" dirty="0"/>
              <a:t> Berechnung (mittels Unit-Test)</a:t>
            </a:r>
          </a:p>
          <a:p>
            <a:r>
              <a:rPr lang="de-DE" dirty="0"/>
              <a:t>20k stress </a:t>
            </a:r>
            <a:r>
              <a:rPr lang="de-DE" dirty="0" err="1"/>
              <a:t>test</a:t>
            </a:r>
            <a:r>
              <a:rPr lang="de-DE" dirty="0"/>
              <a:t> Ergebnis</a:t>
            </a:r>
          </a:p>
        </p:txBody>
      </p:sp>
    </p:spTree>
    <p:extLst>
      <p:ext uri="{BB962C8B-B14F-4D97-AF65-F5344CB8AC3E}">
        <p14:creationId xmlns:p14="http://schemas.microsoft.com/office/powerpoint/2010/main" val="250353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Grafik 6">
            <a:extLst>
              <a:ext uri="{FF2B5EF4-FFF2-40B4-BE49-F238E27FC236}">
                <a16:creationId xmlns:a16="http://schemas.microsoft.com/office/drawing/2014/main" id="{4CB893E5-EE8C-4D89-8405-7F738FABEBDD}"/>
              </a:ext>
            </a:extLst>
          </p:cNvPr>
          <p:cNvPicPr>
            <a:picLocks noChangeAspect="1"/>
          </p:cNvPicPr>
          <p:nvPr/>
        </p:nvPicPr>
        <p:blipFill rotWithShape="1">
          <a:blip r:embed="rId2"/>
          <a:srcRect r="362" b="-2"/>
          <a:stretch/>
        </p:blipFill>
        <p:spPr>
          <a:xfrm>
            <a:off x="0" y="0"/>
            <a:ext cx="12188952" cy="6858000"/>
          </a:xfrm>
          <a:prstGeom prst="rect">
            <a:avLst/>
          </a:prstGeom>
        </p:spPr>
      </p:pic>
    </p:spTree>
    <p:extLst>
      <p:ext uri="{BB962C8B-B14F-4D97-AF65-F5344CB8AC3E}">
        <p14:creationId xmlns:p14="http://schemas.microsoft.com/office/powerpoint/2010/main" val="436257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Text, Karte enthält.&#10;&#10;Automatisch generierte Beschreibung">
            <a:extLst>
              <a:ext uri="{FF2B5EF4-FFF2-40B4-BE49-F238E27FC236}">
                <a16:creationId xmlns:a16="http://schemas.microsoft.com/office/drawing/2014/main" id="{6169775E-DC63-4970-A3D7-DE574EC41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42" y="0"/>
            <a:ext cx="11157915" cy="6858000"/>
          </a:xfrm>
          <a:prstGeom prst="rect">
            <a:avLst/>
          </a:prstGeom>
        </p:spPr>
      </p:pic>
      <p:sp>
        <p:nvSpPr>
          <p:cNvPr id="11" name="Ellipse 10">
            <a:extLst>
              <a:ext uri="{FF2B5EF4-FFF2-40B4-BE49-F238E27FC236}">
                <a16:creationId xmlns:a16="http://schemas.microsoft.com/office/drawing/2014/main" id="{9F3446E3-7E2A-461D-96C5-F20341A4BF25}"/>
              </a:ext>
            </a:extLst>
          </p:cNvPr>
          <p:cNvSpPr/>
          <p:nvPr/>
        </p:nvSpPr>
        <p:spPr>
          <a:xfrm>
            <a:off x="3313651" y="402672"/>
            <a:ext cx="4387443" cy="364921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114AA7AB-1FC0-4EF6-B2EA-8E82873BC34F}"/>
              </a:ext>
            </a:extLst>
          </p:cNvPr>
          <p:cNvSpPr/>
          <p:nvPr/>
        </p:nvSpPr>
        <p:spPr>
          <a:xfrm>
            <a:off x="8029661" y="1838528"/>
            <a:ext cx="1726735" cy="3123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23B2EC4-7141-4B09-BFFD-FED7B0108526}"/>
              </a:ext>
            </a:extLst>
          </p:cNvPr>
          <p:cNvSpPr/>
          <p:nvPr/>
        </p:nvSpPr>
        <p:spPr>
          <a:xfrm>
            <a:off x="2013356" y="634068"/>
            <a:ext cx="6016305" cy="36981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FB89D581-7657-4094-9E65-6A828A9CABB6}"/>
              </a:ext>
            </a:extLst>
          </p:cNvPr>
          <p:cNvSpPr/>
          <p:nvPr/>
        </p:nvSpPr>
        <p:spPr>
          <a:xfrm>
            <a:off x="2184602" y="4764946"/>
            <a:ext cx="7395625" cy="19312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7A53D229-DA64-4F4F-9DDA-BC30822B6A1F}"/>
              </a:ext>
            </a:extLst>
          </p:cNvPr>
          <p:cNvSpPr/>
          <p:nvPr/>
        </p:nvSpPr>
        <p:spPr>
          <a:xfrm>
            <a:off x="9580228" y="2785143"/>
            <a:ext cx="1770077" cy="38199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hteck 24">
            <a:extLst>
              <a:ext uri="{FF2B5EF4-FFF2-40B4-BE49-F238E27FC236}">
                <a16:creationId xmlns:a16="http://schemas.microsoft.com/office/drawing/2014/main" id="{0FFACF7F-B95F-44A7-A83A-64620B4ECE74}"/>
              </a:ext>
            </a:extLst>
          </p:cNvPr>
          <p:cNvSpPr/>
          <p:nvPr/>
        </p:nvSpPr>
        <p:spPr>
          <a:xfrm>
            <a:off x="7072009" y="713064"/>
            <a:ext cx="3344184" cy="1125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25">
            <a:extLst>
              <a:ext uri="{FF2B5EF4-FFF2-40B4-BE49-F238E27FC236}">
                <a16:creationId xmlns:a16="http://schemas.microsoft.com/office/drawing/2014/main" id="{03626CB5-9F86-4661-BAF1-65695461787C}"/>
              </a:ext>
            </a:extLst>
          </p:cNvPr>
          <p:cNvSpPr/>
          <p:nvPr/>
        </p:nvSpPr>
        <p:spPr>
          <a:xfrm>
            <a:off x="2013355" y="4108642"/>
            <a:ext cx="6225972" cy="703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hteck 26">
            <a:extLst>
              <a:ext uri="{FF2B5EF4-FFF2-40B4-BE49-F238E27FC236}">
                <a16:creationId xmlns:a16="http://schemas.microsoft.com/office/drawing/2014/main" id="{49F1E478-A6D7-4860-BA9C-888927970FD3}"/>
              </a:ext>
            </a:extLst>
          </p:cNvPr>
          <p:cNvSpPr/>
          <p:nvPr/>
        </p:nvSpPr>
        <p:spPr>
          <a:xfrm>
            <a:off x="457868" y="922787"/>
            <a:ext cx="1555487" cy="5857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hteck 27">
            <a:extLst>
              <a:ext uri="{FF2B5EF4-FFF2-40B4-BE49-F238E27FC236}">
                <a16:creationId xmlns:a16="http://schemas.microsoft.com/office/drawing/2014/main" id="{7355CCFA-FFF9-4213-A3DD-49ACFA4B77D3}"/>
              </a:ext>
            </a:extLst>
          </p:cNvPr>
          <p:cNvSpPr/>
          <p:nvPr/>
        </p:nvSpPr>
        <p:spPr>
          <a:xfrm>
            <a:off x="1923047" y="4182894"/>
            <a:ext cx="1004979" cy="25972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28">
            <a:extLst>
              <a:ext uri="{FF2B5EF4-FFF2-40B4-BE49-F238E27FC236}">
                <a16:creationId xmlns:a16="http://schemas.microsoft.com/office/drawing/2014/main" id="{C1B279EC-2334-4AF7-A98B-C8ED5199286B}"/>
              </a:ext>
            </a:extLst>
          </p:cNvPr>
          <p:cNvSpPr/>
          <p:nvPr/>
        </p:nvSpPr>
        <p:spPr>
          <a:xfrm>
            <a:off x="9001389" y="2412461"/>
            <a:ext cx="1824882" cy="30544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Rechteck 29">
            <a:extLst>
              <a:ext uri="{FF2B5EF4-FFF2-40B4-BE49-F238E27FC236}">
                <a16:creationId xmlns:a16="http://schemas.microsoft.com/office/drawing/2014/main" id="{6DCA47C4-9B3E-4AA7-AECD-C36CB9B57AC1}"/>
              </a:ext>
            </a:extLst>
          </p:cNvPr>
          <p:cNvSpPr/>
          <p:nvPr/>
        </p:nvSpPr>
        <p:spPr>
          <a:xfrm>
            <a:off x="6851854" y="2199779"/>
            <a:ext cx="1506373" cy="3518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7469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28"/>
                                        </p:tgtEl>
                                      </p:cBhvr>
                                    </p:animEffect>
                                    <p:set>
                                      <p:cBhvr>
                                        <p:cTn id="18" dur="1" fill="hold">
                                          <p:stCondLst>
                                            <p:cond delay="499"/>
                                          </p:stCondLst>
                                        </p:cTn>
                                        <p:tgtEl>
                                          <p:spTgt spid="2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17"/>
                                        </p:tgtEl>
                                      </p:cBhvr>
                                    </p:animEffect>
                                    <p:set>
                                      <p:cBhvr>
                                        <p:cTn id="26" dur="1" fill="hold">
                                          <p:stCondLst>
                                            <p:cond delay="499"/>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25"/>
                                        </p:tgtEl>
                                      </p:cBhvr>
                                    </p:animEffect>
                                    <p:set>
                                      <p:cBhvr>
                                        <p:cTn id="36" dur="1" fill="hold">
                                          <p:stCondLst>
                                            <p:cond delay="499"/>
                                          </p:stCondLst>
                                        </p:cTn>
                                        <p:tgtEl>
                                          <p:spTgt spid="2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23"/>
                                        </p:tgtEl>
                                      </p:cBhvr>
                                    </p:animEffect>
                                    <p:set>
                                      <p:cBhvr>
                                        <p:cTn id="41" dur="1" fill="hold">
                                          <p:stCondLst>
                                            <p:cond delay="499"/>
                                          </p:stCondLst>
                                        </p:cTn>
                                        <p:tgtEl>
                                          <p:spTgt spid="23"/>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29"/>
                                        </p:tgtEl>
                                      </p:cBhvr>
                                    </p:animEffect>
                                    <p:set>
                                      <p:cBhvr>
                                        <p:cTn id="44" dur="1" fill="hold">
                                          <p:stCondLst>
                                            <p:cond delay="499"/>
                                          </p:stCondLst>
                                        </p:cTn>
                                        <p:tgtEl>
                                          <p:spTgt spid="2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7" grpId="0" animBg="1"/>
      <p:bldP spid="21" grpId="0" animBg="1"/>
      <p:bldP spid="23" grpId="0" animBg="1"/>
      <p:bldP spid="25" grpId="0" animBg="1"/>
      <p:bldP spid="26" grpId="0" animBg="1"/>
      <p:bldP spid="27" grpId="0" animBg="1"/>
      <p:bldP spid="28" grpId="0" animBg="1"/>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Ein Bild, das Screenshot enthält.&#10;&#10;Automatisch generierte Beschreibung">
            <a:extLst>
              <a:ext uri="{FF2B5EF4-FFF2-40B4-BE49-F238E27FC236}">
                <a16:creationId xmlns:a16="http://schemas.microsoft.com/office/drawing/2014/main" id="{4A7709A0-5F8E-4DDA-A740-4FC9292116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7692272"/>
          </a:xfrm>
        </p:spPr>
      </p:pic>
      <p:sp>
        <p:nvSpPr>
          <p:cNvPr id="6" name="Rechteck 5">
            <a:extLst>
              <a:ext uri="{FF2B5EF4-FFF2-40B4-BE49-F238E27FC236}">
                <a16:creationId xmlns:a16="http://schemas.microsoft.com/office/drawing/2014/main" id="{918DC84F-20A7-49CF-9FB8-4586F03878B0}"/>
              </a:ext>
            </a:extLst>
          </p:cNvPr>
          <p:cNvSpPr/>
          <p:nvPr/>
        </p:nvSpPr>
        <p:spPr>
          <a:xfrm>
            <a:off x="8246378" y="4630723"/>
            <a:ext cx="4093828" cy="32884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50FBF4EB-A50A-41E8-A2C2-85D7099D8C42}"/>
              </a:ext>
            </a:extLst>
          </p:cNvPr>
          <p:cNvSpPr/>
          <p:nvPr/>
        </p:nvSpPr>
        <p:spPr>
          <a:xfrm>
            <a:off x="1688491" y="5037320"/>
            <a:ext cx="7395625" cy="19312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A5E0D0F2-39A3-4F14-BC02-2DABC48831A2}"/>
              </a:ext>
            </a:extLst>
          </p:cNvPr>
          <p:cNvSpPr/>
          <p:nvPr/>
        </p:nvSpPr>
        <p:spPr>
          <a:xfrm>
            <a:off x="3455685" y="699482"/>
            <a:ext cx="3674689" cy="19312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80C841D9-ADF2-45A2-BA46-D5587D8AD6DC}"/>
              </a:ext>
            </a:extLst>
          </p:cNvPr>
          <p:cNvSpPr/>
          <p:nvPr/>
        </p:nvSpPr>
        <p:spPr>
          <a:xfrm>
            <a:off x="7130374" y="584269"/>
            <a:ext cx="4377447" cy="1236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D7FACCB7-F0FA-4781-B4D3-36EE4B0BF75C}"/>
              </a:ext>
            </a:extLst>
          </p:cNvPr>
          <p:cNvSpPr/>
          <p:nvPr/>
        </p:nvSpPr>
        <p:spPr>
          <a:xfrm>
            <a:off x="7237379" y="1820680"/>
            <a:ext cx="4484451" cy="22265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7461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0E2A6737-0F0C-438B-8D50-DDC9F3FE91A9}"/>
              </a:ext>
            </a:extLst>
          </p:cNvPr>
          <p:cNvPicPr>
            <a:picLocks noChangeAspect="1"/>
          </p:cNvPicPr>
          <p:nvPr/>
        </p:nvPicPr>
        <p:blipFill>
          <a:blip r:embed="rId3"/>
          <a:stretch>
            <a:fillRect/>
          </a:stretch>
        </p:blipFill>
        <p:spPr>
          <a:xfrm>
            <a:off x="2289386" y="1439829"/>
            <a:ext cx="7613225" cy="5418171"/>
          </a:xfrm>
          <a:prstGeom prst="rect">
            <a:avLst/>
          </a:prstGeom>
        </p:spPr>
      </p:pic>
      <p:pic>
        <p:nvPicPr>
          <p:cNvPr id="9" name="Grafik 8">
            <a:extLst>
              <a:ext uri="{FF2B5EF4-FFF2-40B4-BE49-F238E27FC236}">
                <a16:creationId xmlns:a16="http://schemas.microsoft.com/office/drawing/2014/main" id="{E79440EA-8E85-4EAE-AD1F-BD4448ABC98A}"/>
              </a:ext>
            </a:extLst>
          </p:cNvPr>
          <p:cNvPicPr>
            <a:picLocks noChangeAspect="1"/>
          </p:cNvPicPr>
          <p:nvPr/>
        </p:nvPicPr>
        <p:blipFill>
          <a:blip r:embed="rId4"/>
          <a:stretch>
            <a:fillRect/>
          </a:stretch>
        </p:blipFill>
        <p:spPr>
          <a:xfrm>
            <a:off x="457198" y="566252"/>
            <a:ext cx="11277600" cy="742950"/>
          </a:xfrm>
          <a:prstGeom prst="rect">
            <a:avLst/>
          </a:prstGeom>
        </p:spPr>
      </p:pic>
      <p:sp>
        <p:nvSpPr>
          <p:cNvPr id="11" name="Textfeld 10">
            <a:extLst>
              <a:ext uri="{FF2B5EF4-FFF2-40B4-BE49-F238E27FC236}">
                <a16:creationId xmlns:a16="http://schemas.microsoft.com/office/drawing/2014/main" id="{6317C169-D5BD-4187-9BE1-C0B9F010A5E3}"/>
              </a:ext>
            </a:extLst>
          </p:cNvPr>
          <p:cNvSpPr txBox="1"/>
          <p:nvPr/>
        </p:nvSpPr>
        <p:spPr>
          <a:xfrm>
            <a:off x="457198" y="100829"/>
            <a:ext cx="5075853" cy="523220"/>
          </a:xfrm>
          <a:prstGeom prst="rect">
            <a:avLst/>
          </a:prstGeom>
          <a:noFill/>
        </p:spPr>
        <p:txBody>
          <a:bodyPr wrap="square" rtlCol="0">
            <a:spAutoFit/>
          </a:bodyPr>
          <a:lstStyle/>
          <a:p>
            <a:r>
              <a:rPr lang="de-DE" sz="2800" dirty="0" err="1">
                <a:solidFill>
                  <a:schemeClr val="bg1">
                    <a:lumMod val="50000"/>
                  </a:schemeClr>
                </a:solidFill>
              </a:rPr>
              <a:t>Jacoco</a:t>
            </a:r>
            <a:r>
              <a:rPr lang="de-DE" sz="2800" dirty="0">
                <a:solidFill>
                  <a:schemeClr val="bg1">
                    <a:lumMod val="50000"/>
                  </a:schemeClr>
                </a:solidFill>
              </a:rPr>
              <a:t> Test Coverage</a:t>
            </a:r>
          </a:p>
        </p:txBody>
      </p:sp>
    </p:spTree>
    <p:extLst>
      <p:ext uri="{BB962C8B-B14F-4D97-AF65-F5344CB8AC3E}">
        <p14:creationId xmlns:p14="http://schemas.microsoft.com/office/powerpoint/2010/main" val="335120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9" name="giphy">
            <a:hlinkClick r:id="" action="ppaction://media"/>
            <a:extLst>
              <a:ext uri="{FF2B5EF4-FFF2-40B4-BE49-F238E27FC236}">
                <a16:creationId xmlns:a16="http://schemas.microsoft.com/office/drawing/2014/main" id="{20EB0B86-89E0-4B54-A91C-D3226589A20F}"/>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594881" y="-1"/>
            <a:ext cx="6858001" cy="6858001"/>
          </a:xfrm>
          <a:prstGeom prst="rect">
            <a:avLst/>
          </a:prstGeom>
        </p:spPr>
      </p:pic>
    </p:spTree>
    <p:extLst>
      <p:ext uri="{BB962C8B-B14F-4D97-AF65-F5344CB8AC3E}">
        <p14:creationId xmlns:p14="http://schemas.microsoft.com/office/powerpoint/2010/main" val="240785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4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Ein Bild, das sitzend, Computer, Katze, Mann enthält.&#10;&#10;Automatisch generierte Beschreibung">
            <a:extLst>
              <a:ext uri="{FF2B5EF4-FFF2-40B4-BE49-F238E27FC236}">
                <a16:creationId xmlns:a16="http://schemas.microsoft.com/office/drawing/2014/main" id="{A677FEDA-86E4-4911-B9C8-D73533B38A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1" r="32859"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4E0A2872-23F6-460E-BC99-024A6BC12952}"/>
              </a:ext>
            </a:extLst>
          </p:cNvPr>
          <p:cNvSpPr txBox="1"/>
          <p:nvPr/>
        </p:nvSpPr>
        <p:spPr>
          <a:xfrm>
            <a:off x="1932977" y="3696286"/>
            <a:ext cx="8326045" cy="2308324"/>
          </a:xfrm>
          <a:prstGeom prst="rect">
            <a:avLst/>
          </a:prstGeom>
          <a:solidFill>
            <a:schemeClr val="bg2">
              <a:alpha val="67000"/>
            </a:schemeClr>
          </a:solidFill>
        </p:spPr>
        <p:txBody>
          <a:bodyPr wrap="square" rtlCol="0">
            <a:spAutoFit/>
          </a:bodyPr>
          <a:lstStyle/>
          <a:p>
            <a:pPr algn="ctr"/>
            <a:r>
              <a:rPr lang="de-DE" sz="7200" dirty="0"/>
              <a:t>DOES CODING MAKE YOU HAPPY?</a:t>
            </a:r>
          </a:p>
        </p:txBody>
      </p:sp>
    </p:spTree>
    <p:extLst>
      <p:ext uri="{BB962C8B-B14F-4D97-AF65-F5344CB8AC3E}">
        <p14:creationId xmlns:p14="http://schemas.microsoft.com/office/powerpoint/2010/main" val="386659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E4873E0-8611-4489-8FE3-BB9E580548A3}"/>
              </a:ext>
            </a:extLst>
          </p:cNvPr>
          <p:cNvPicPr>
            <a:picLocks noChangeAspect="1"/>
          </p:cNvPicPr>
          <p:nvPr/>
        </p:nvPicPr>
        <p:blipFill>
          <a:blip r:embed="rId2"/>
          <a:stretch>
            <a:fillRect/>
          </a:stretch>
        </p:blipFill>
        <p:spPr>
          <a:xfrm>
            <a:off x="1843086" y="74646"/>
            <a:ext cx="8505825" cy="4114800"/>
          </a:xfrm>
          <a:prstGeom prst="rect">
            <a:avLst/>
          </a:prstGeom>
        </p:spPr>
      </p:pic>
      <p:pic>
        <p:nvPicPr>
          <p:cNvPr id="7" name="Grafik 6">
            <a:extLst>
              <a:ext uri="{FF2B5EF4-FFF2-40B4-BE49-F238E27FC236}">
                <a16:creationId xmlns:a16="http://schemas.microsoft.com/office/drawing/2014/main" id="{0FA3DF6B-F5BB-4931-86C0-7D44871902A3}"/>
              </a:ext>
            </a:extLst>
          </p:cNvPr>
          <p:cNvPicPr>
            <a:picLocks noChangeAspect="1"/>
          </p:cNvPicPr>
          <p:nvPr/>
        </p:nvPicPr>
        <p:blipFill>
          <a:blip r:embed="rId3"/>
          <a:stretch>
            <a:fillRect/>
          </a:stretch>
        </p:blipFill>
        <p:spPr>
          <a:xfrm>
            <a:off x="2149407" y="4049486"/>
            <a:ext cx="7893185" cy="2827237"/>
          </a:xfrm>
          <a:prstGeom prst="rect">
            <a:avLst/>
          </a:prstGeom>
        </p:spPr>
      </p:pic>
      <p:sp>
        <p:nvSpPr>
          <p:cNvPr id="8" name="Textfeld 7">
            <a:extLst>
              <a:ext uri="{FF2B5EF4-FFF2-40B4-BE49-F238E27FC236}">
                <a16:creationId xmlns:a16="http://schemas.microsoft.com/office/drawing/2014/main" id="{84EB5198-2876-4212-AF8B-71F1A637CB43}"/>
              </a:ext>
            </a:extLst>
          </p:cNvPr>
          <p:cNvSpPr txBox="1"/>
          <p:nvPr/>
        </p:nvSpPr>
        <p:spPr>
          <a:xfrm>
            <a:off x="2239346" y="167952"/>
            <a:ext cx="5075853" cy="400110"/>
          </a:xfrm>
          <a:prstGeom prst="rect">
            <a:avLst/>
          </a:prstGeom>
          <a:noFill/>
        </p:spPr>
        <p:txBody>
          <a:bodyPr wrap="square" rtlCol="0">
            <a:spAutoFit/>
          </a:bodyPr>
          <a:lstStyle/>
          <a:p>
            <a:r>
              <a:rPr lang="de-DE" sz="2000" dirty="0">
                <a:solidFill>
                  <a:schemeClr val="bg1">
                    <a:lumMod val="50000"/>
                  </a:schemeClr>
                </a:solidFill>
              </a:rPr>
              <a:t>Amos Team </a:t>
            </a:r>
            <a:r>
              <a:rPr lang="de-DE" sz="2000" dirty="0" err="1">
                <a:solidFill>
                  <a:schemeClr val="bg1">
                    <a:lumMod val="50000"/>
                  </a:schemeClr>
                </a:solidFill>
              </a:rPr>
              <a:t>Happiness</a:t>
            </a:r>
            <a:r>
              <a:rPr lang="de-DE" sz="2000" dirty="0">
                <a:solidFill>
                  <a:schemeClr val="bg1">
                    <a:lumMod val="50000"/>
                  </a:schemeClr>
                </a:solidFill>
              </a:rPr>
              <a:t> Index </a:t>
            </a:r>
          </a:p>
        </p:txBody>
      </p:sp>
    </p:spTree>
    <p:extLst>
      <p:ext uri="{BB962C8B-B14F-4D97-AF65-F5344CB8AC3E}">
        <p14:creationId xmlns:p14="http://schemas.microsoft.com/office/powerpoint/2010/main" val="53848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3741</Words>
  <Application>Microsoft Office PowerPoint</Application>
  <PresentationFormat>Breitbild</PresentationFormat>
  <Paragraphs>377</Paragraphs>
  <Slides>16</Slides>
  <Notes>4</Notes>
  <HiddenSlides>0</HiddenSlides>
  <MMClips>1</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16</vt:i4>
      </vt:variant>
    </vt:vector>
  </HeadingPairs>
  <TitlesOfParts>
    <vt:vector size="21" baseType="lpstr">
      <vt:lpstr>Arial</vt:lpstr>
      <vt:lpstr>Calibri</vt:lpstr>
      <vt:lpstr>Calibri Light</vt:lpstr>
      <vt:lpstr>Courier New</vt:lpstr>
      <vt:lpstr>Office</vt:lpstr>
      <vt:lpstr>Realtime Scheduler</vt:lpstr>
      <vt:lpstr>Main features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Working days</vt:lpstr>
      <vt:lpstr>Working days multiple groups</vt:lpstr>
      <vt:lpstr>Working days multiple groups</vt:lpstr>
      <vt:lpstr>Active times</vt:lpstr>
      <vt:lpstr>Sequenzielle Transaktion</vt:lpstr>
      <vt:lpstr>Management Api</vt:lpstr>
      <vt:lpstr>20k stress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Scheduler</dc:title>
  <dc:creator>marco döll</dc:creator>
  <cp:lastModifiedBy>marco döll</cp:lastModifiedBy>
  <cp:revision>6</cp:revision>
  <dcterms:created xsi:type="dcterms:W3CDTF">2020-07-17T10:46:46Z</dcterms:created>
  <dcterms:modified xsi:type="dcterms:W3CDTF">2020-07-17T11:23:53Z</dcterms:modified>
</cp:coreProperties>
</file>