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578537"/>
    <a:srgbClr val="B45210"/>
    <a:srgbClr val="93E36B"/>
    <a:srgbClr val="5ECD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2898-DE33-44F1-B162-923AD375FAFC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F980-5666-452C-B1F4-E5E7DBB8E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05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2898-DE33-44F1-B162-923AD375FAFC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F980-5666-452C-B1F4-E5E7DBB8E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19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2898-DE33-44F1-B162-923AD375FAFC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F980-5666-452C-B1F4-E5E7DBB8E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8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2898-DE33-44F1-B162-923AD375FAFC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F980-5666-452C-B1F4-E5E7DBB8E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95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2898-DE33-44F1-B162-923AD375FAFC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F980-5666-452C-B1F4-E5E7DBB8E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50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2898-DE33-44F1-B162-923AD375FAFC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F980-5666-452C-B1F4-E5E7DBB8E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77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2898-DE33-44F1-B162-923AD375FAFC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F980-5666-452C-B1F4-E5E7DBB8E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3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2898-DE33-44F1-B162-923AD375FAFC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F980-5666-452C-B1F4-E5E7DBB8E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48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2898-DE33-44F1-B162-923AD375FAFC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F980-5666-452C-B1F4-E5E7DBB8E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9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2898-DE33-44F1-B162-923AD375FAFC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F980-5666-452C-B1F4-E5E7DBB8E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96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2898-DE33-44F1-B162-923AD375FAFC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F980-5666-452C-B1F4-E5E7DBB8E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02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2898-DE33-44F1-B162-923AD375FAFC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FF980-5666-452C-B1F4-E5E7DBB8E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17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0" y="-1"/>
            <a:ext cx="12192001" cy="6852851"/>
            <a:chOff x="0" y="-1"/>
            <a:chExt cx="12192001" cy="6852851"/>
          </a:xfrm>
        </p:grpSpPr>
        <p:pic>
          <p:nvPicPr>
            <p:cNvPr id="1026" name="Picture 2" descr="https://lh3.googleusercontent.com/TupJ_ZSZrDR5NPH5wbtm5p39gEww0mZFffwKgihAenfSljkNzGnLckpRl8H7mBTjKoIU=h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1" cy="6852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hteck 3"/>
            <p:cNvSpPr/>
            <p:nvPr/>
          </p:nvSpPr>
          <p:spPr>
            <a:xfrm>
              <a:off x="337751" y="1301578"/>
              <a:ext cx="11178746" cy="5066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Ellipse 5"/>
          <p:cNvSpPr/>
          <p:nvPr/>
        </p:nvSpPr>
        <p:spPr>
          <a:xfrm>
            <a:off x="1729945" y="1795850"/>
            <a:ext cx="1058563" cy="10132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br>
              <a:rPr lang="de-DE" dirty="0" smtClean="0"/>
            </a:br>
            <a:r>
              <a:rPr lang="de-DE" dirty="0" smtClean="0"/>
              <a:t>100 %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3447534" y="1795850"/>
            <a:ext cx="1058563" cy="10132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100 %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5165123" y="1804088"/>
            <a:ext cx="1058563" cy="1013253"/>
          </a:xfrm>
          <a:prstGeom prst="ellipse">
            <a:avLst/>
          </a:prstGeom>
          <a:solidFill>
            <a:srgbClr val="C55A11"/>
          </a:solidFill>
          <a:ln w="952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110 %</a:t>
            </a:r>
            <a:endParaRPr lang="de-DE" dirty="0"/>
          </a:p>
        </p:txBody>
      </p:sp>
      <p:sp>
        <p:nvSpPr>
          <p:cNvPr id="9" name="Ellipse 8"/>
          <p:cNvSpPr/>
          <p:nvPr/>
        </p:nvSpPr>
        <p:spPr>
          <a:xfrm>
            <a:off x="6882712" y="1795850"/>
            <a:ext cx="1058563" cy="10132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4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100 %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8752701" y="1795850"/>
            <a:ext cx="1058563" cy="10132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101 %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1729945" y="3496964"/>
            <a:ext cx="1058563" cy="10132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100 %</a:t>
            </a:r>
            <a:endParaRPr lang="de-DE" dirty="0"/>
          </a:p>
        </p:txBody>
      </p:sp>
      <p:sp>
        <p:nvSpPr>
          <p:cNvPr id="12" name="Ellipse 11"/>
          <p:cNvSpPr/>
          <p:nvPr/>
        </p:nvSpPr>
        <p:spPr>
          <a:xfrm>
            <a:off x="3447534" y="3496964"/>
            <a:ext cx="1058563" cy="10132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100 %</a:t>
            </a:r>
            <a:endParaRPr lang="de-DE" dirty="0"/>
          </a:p>
        </p:txBody>
      </p:sp>
      <p:sp>
        <p:nvSpPr>
          <p:cNvPr id="13" name="Ellipse 12"/>
          <p:cNvSpPr/>
          <p:nvPr/>
        </p:nvSpPr>
        <p:spPr>
          <a:xfrm>
            <a:off x="5165123" y="3496964"/>
            <a:ext cx="1058563" cy="10132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100 %</a:t>
            </a:r>
            <a:endParaRPr lang="de-DE" dirty="0"/>
          </a:p>
        </p:txBody>
      </p:sp>
      <p:sp>
        <p:nvSpPr>
          <p:cNvPr id="14" name="Ellipse 13"/>
          <p:cNvSpPr/>
          <p:nvPr/>
        </p:nvSpPr>
        <p:spPr>
          <a:xfrm>
            <a:off x="6882712" y="3496964"/>
            <a:ext cx="1058563" cy="10132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9</a:t>
            </a:r>
            <a:br>
              <a:rPr lang="de-DE" dirty="0" smtClean="0"/>
            </a:br>
            <a:r>
              <a:rPr lang="de-DE" dirty="0" smtClean="0"/>
              <a:t>101 %</a:t>
            </a:r>
            <a:endParaRPr lang="de-DE" dirty="0"/>
          </a:p>
        </p:txBody>
      </p:sp>
      <p:sp>
        <p:nvSpPr>
          <p:cNvPr id="15" name="Ellipse 14"/>
          <p:cNvSpPr/>
          <p:nvPr/>
        </p:nvSpPr>
        <p:spPr>
          <a:xfrm>
            <a:off x="8752701" y="3496964"/>
            <a:ext cx="1058563" cy="10132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10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100 %</a:t>
            </a:r>
            <a:endParaRPr lang="de-DE" dirty="0"/>
          </a:p>
        </p:txBody>
      </p:sp>
      <p:sp>
        <p:nvSpPr>
          <p:cNvPr id="16" name="Ellipse 15"/>
          <p:cNvSpPr/>
          <p:nvPr/>
        </p:nvSpPr>
        <p:spPr>
          <a:xfrm>
            <a:off x="1659923" y="5354596"/>
            <a:ext cx="1058563" cy="10132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11</a:t>
            </a:r>
            <a:br>
              <a:rPr lang="de-DE" dirty="0" smtClean="0"/>
            </a:br>
            <a:r>
              <a:rPr lang="de-DE" dirty="0" smtClean="0"/>
              <a:t>100 %</a:t>
            </a:r>
            <a:endParaRPr lang="de-DE" dirty="0"/>
          </a:p>
        </p:txBody>
      </p:sp>
      <p:sp>
        <p:nvSpPr>
          <p:cNvPr id="17" name="Ellipse 16"/>
          <p:cNvSpPr/>
          <p:nvPr/>
        </p:nvSpPr>
        <p:spPr>
          <a:xfrm>
            <a:off x="3377512" y="5354596"/>
            <a:ext cx="1058563" cy="10132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12</a:t>
            </a:r>
            <a:br>
              <a:rPr lang="de-DE" dirty="0" smtClean="0"/>
            </a:br>
            <a:r>
              <a:rPr lang="de-DE" dirty="0" smtClean="0"/>
              <a:t>100 %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5095101" y="5354596"/>
            <a:ext cx="1058563" cy="1013253"/>
          </a:xfrm>
          <a:prstGeom prst="ellipse">
            <a:avLst/>
          </a:prstGeom>
          <a:solidFill>
            <a:srgbClr val="C55A1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13</a:t>
            </a:r>
            <a:br>
              <a:rPr lang="de-DE" dirty="0" smtClean="0"/>
            </a:br>
            <a:r>
              <a:rPr lang="de-DE" dirty="0" smtClean="0"/>
              <a:t>100 %</a:t>
            </a:r>
            <a:endParaRPr lang="de-DE" dirty="0"/>
          </a:p>
        </p:txBody>
      </p:sp>
      <p:sp>
        <p:nvSpPr>
          <p:cNvPr id="19" name="Ellipse 18"/>
          <p:cNvSpPr/>
          <p:nvPr/>
        </p:nvSpPr>
        <p:spPr>
          <a:xfrm>
            <a:off x="6812690" y="5354596"/>
            <a:ext cx="1058563" cy="10132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14</a:t>
            </a:r>
            <a:br>
              <a:rPr lang="de-DE" dirty="0" smtClean="0"/>
            </a:br>
            <a:r>
              <a:rPr lang="de-DE" dirty="0" smtClean="0"/>
              <a:t>100 %</a:t>
            </a:r>
            <a:endParaRPr lang="de-DE" dirty="0"/>
          </a:p>
        </p:txBody>
      </p:sp>
      <p:sp>
        <p:nvSpPr>
          <p:cNvPr id="20" name="Ellipse 19"/>
          <p:cNvSpPr/>
          <p:nvPr/>
        </p:nvSpPr>
        <p:spPr>
          <a:xfrm>
            <a:off x="8682679" y="5354596"/>
            <a:ext cx="1058563" cy="10132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15</a:t>
            </a:r>
            <a:br>
              <a:rPr lang="de-DE" dirty="0" smtClean="0"/>
            </a:br>
            <a:r>
              <a:rPr lang="de-DE" dirty="0" smtClean="0"/>
              <a:t>100 %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729945" y="1107989"/>
            <a:ext cx="8419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/>
              <a:t>Carrier – Dashboard</a:t>
            </a:r>
            <a:endParaRPr lang="de-DE" sz="28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10027507" y="2215275"/>
            <a:ext cx="18947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Carrier a </a:t>
            </a:r>
            <a:r>
              <a:rPr lang="de-DE" dirty="0" err="1" smtClean="0"/>
              <a:t>button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Coloring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Percentange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r>
              <a:rPr lang="de-DE" dirty="0" smtClean="0"/>
              <a:t> out </a:t>
            </a:r>
            <a:r>
              <a:rPr lang="de-DE" dirty="0" err="1" smtClean="0"/>
              <a:t>of</a:t>
            </a:r>
            <a:r>
              <a:rPr lang="de-DE" dirty="0" smtClean="0"/>
              <a:t> Overall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Consumption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last </a:t>
            </a:r>
            <a:r>
              <a:rPr lang="de-DE" dirty="0" err="1" smtClean="0"/>
              <a:t>itteration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46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0" y="0"/>
            <a:ext cx="12192000" cy="6852851"/>
            <a:chOff x="0" y="-1"/>
            <a:chExt cx="12192001" cy="6852851"/>
          </a:xfrm>
        </p:grpSpPr>
        <p:pic>
          <p:nvPicPr>
            <p:cNvPr id="5" name="Picture 2" descr="https://lh3.googleusercontent.com/TupJ_ZSZrDR5NPH5wbtm5p39gEww0mZFffwKgihAenfSljkNzGnLckpRl8H7mBTjKoIU=h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1" cy="6852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hteck 5"/>
            <p:cNvSpPr/>
            <p:nvPr/>
          </p:nvSpPr>
          <p:spPr>
            <a:xfrm>
              <a:off x="337751" y="1301578"/>
              <a:ext cx="11178746" cy="5066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7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446" y="1672281"/>
            <a:ext cx="9898911" cy="4695568"/>
          </a:xfrm>
        </p:spPr>
      </p:pic>
      <p:sp>
        <p:nvSpPr>
          <p:cNvPr id="8" name="Textfeld 7"/>
          <p:cNvSpPr txBox="1"/>
          <p:nvPr/>
        </p:nvSpPr>
        <p:spPr>
          <a:xfrm>
            <a:off x="10671278" y="2883410"/>
            <a:ext cx="1522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2 </a:t>
            </a:r>
            <a:r>
              <a:rPr lang="de-DE" sz="1200" dirty="0" err="1" smtClean="0"/>
              <a:t>Possible</a:t>
            </a:r>
            <a:r>
              <a:rPr lang="de-DE" sz="1200" dirty="0" smtClean="0"/>
              <a:t> Views:</a:t>
            </a:r>
          </a:p>
          <a:p>
            <a:pPr marL="285750" indent="-285750">
              <a:buFontTx/>
              <a:buChar char="-"/>
            </a:pPr>
            <a:r>
              <a:rPr lang="de-DE" sz="1200" dirty="0" smtClean="0"/>
              <a:t>Last x </a:t>
            </a:r>
            <a:r>
              <a:rPr lang="de-DE" sz="1200" dirty="0" err="1" smtClean="0"/>
              <a:t>Iterations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/>
              <a:t> </a:t>
            </a:r>
            <a:r>
              <a:rPr lang="de-DE" sz="1200" dirty="0" smtClean="0"/>
              <a:t>a </a:t>
            </a:r>
            <a:r>
              <a:rPr lang="de-DE" sz="1200" dirty="0" err="1" smtClean="0"/>
              <a:t>one</a:t>
            </a:r>
            <a:r>
              <a:rPr lang="de-DE" sz="1200" dirty="0" smtClean="0"/>
              <a:t> time </a:t>
            </a:r>
            <a:r>
              <a:rPr lang="de-DE" sz="1200" dirty="0" err="1" smtClean="0"/>
              <a:t>contamination</a:t>
            </a:r>
            <a:endParaRPr lang="de-DE" sz="1200" dirty="0" smtClean="0"/>
          </a:p>
          <a:p>
            <a:pPr marL="285750" indent="-285750">
              <a:buFontTx/>
              <a:buChar char="-"/>
            </a:pPr>
            <a:r>
              <a:rPr lang="de-DE" sz="1200" dirty="0" smtClean="0"/>
              <a:t>Set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Itterations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/>
              <a:t> </a:t>
            </a:r>
            <a:r>
              <a:rPr lang="de-DE" sz="1200" dirty="0" smtClean="0"/>
              <a:t>a </a:t>
            </a:r>
            <a:r>
              <a:rPr lang="de-DE" sz="1200" dirty="0" err="1" smtClean="0"/>
              <a:t>creeping</a:t>
            </a:r>
            <a:r>
              <a:rPr lang="de-DE" sz="1200" dirty="0" smtClean="0"/>
              <a:t> </a:t>
            </a:r>
            <a:r>
              <a:rPr lang="de-DE" sz="1200" dirty="0" err="1" smtClean="0"/>
              <a:t>iteration</a:t>
            </a:r>
            <a:r>
              <a:rPr lang="de-DE" sz="1200" dirty="0" smtClean="0"/>
              <a:t> (1 – 25 – 50 – 100 -150 -200)</a:t>
            </a:r>
          </a:p>
        </p:txBody>
      </p:sp>
    </p:spTree>
    <p:extLst>
      <p:ext uri="{BB962C8B-B14F-4D97-AF65-F5344CB8AC3E}">
        <p14:creationId xmlns:p14="http://schemas.microsoft.com/office/powerpoint/2010/main" val="414770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0" y="0"/>
            <a:ext cx="12192000" cy="6852851"/>
            <a:chOff x="0" y="-1"/>
            <a:chExt cx="12192001" cy="6852851"/>
          </a:xfrm>
        </p:grpSpPr>
        <p:pic>
          <p:nvPicPr>
            <p:cNvPr id="5" name="Picture 2" descr="https://lh3.googleusercontent.com/TupJ_ZSZrDR5NPH5wbtm5p39gEww0mZFffwKgihAenfSljkNzGnLckpRl8H7mBTjKoIU=h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1" cy="6852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hteck 5"/>
            <p:cNvSpPr/>
            <p:nvPr/>
          </p:nvSpPr>
          <p:spPr>
            <a:xfrm>
              <a:off x="337751" y="1301578"/>
              <a:ext cx="11178746" cy="5066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10025815" y="2549262"/>
            <a:ext cx="15222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2 </a:t>
            </a:r>
            <a:r>
              <a:rPr lang="de-DE" sz="1200" dirty="0" err="1" smtClean="0"/>
              <a:t>Possible</a:t>
            </a:r>
            <a:r>
              <a:rPr lang="de-DE" sz="1200" dirty="0" smtClean="0"/>
              <a:t> Views:</a:t>
            </a:r>
          </a:p>
          <a:p>
            <a:pPr marL="285750" indent="-285750">
              <a:buFontTx/>
              <a:buChar char="-"/>
            </a:pPr>
            <a:r>
              <a:rPr lang="de-DE" sz="1200" dirty="0" smtClean="0"/>
              <a:t>Average </a:t>
            </a:r>
            <a:r>
              <a:rPr lang="de-DE" sz="1200" dirty="0" err="1" smtClean="0"/>
              <a:t>Energy</a:t>
            </a:r>
            <a:r>
              <a:rPr lang="de-DE" sz="1200" dirty="0" smtClean="0"/>
              <a:t> </a:t>
            </a:r>
            <a:r>
              <a:rPr lang="de-DE" sz="1200" dirty="0" err="1" smtClean="0"/>
              <a:t>Consumption</a:t>
            </a:r>
            <a:r>
              <a:rPr lang="de-DE" sz="1200" dirty="0" smtClean="0"/>
              <a:t> per </a:t>
            </a:r>
            <a:r>
              <a:rPr lang="de-DE" sz="1200" dirty="0" err="1" smtClean="0"/>
              <a:t>carrier</a:t>
            </a:r>
            <a:endParaRPr lang="de-DE" sz="1200" dirty="0" smtClean="0"/>
          </a:p>
          <a:p>
            <a:pPr marL="285750" indent="-285750">
              <a:buFontTx/>
              <a:buChar char="-"/>
            </a:pPr>
            <a:r>
              <a:rPr lang="de-DE" sz="1200" dirty="0" err="1" smtClean="0"/>
              <a:t>Sum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Energy</a:t>
            </a:r>
            <a:r>
              <a:rPr lang="de-DE" sz="1200" dirty="0" smtClean="0"/>
              <a:t> </a:t>
            </a:r>
            <a:r>
              <a:rPr lang="de-DE" sz="1200" dirty="0" err="1" smtClean="0"/>
              <a:t>Consumption</a:t>
            </a:r>
            <a:endParaRPr lang="de-DE" sz="1200" dirty="0" smtClean="0"/>
          </a:p>
          <a:p>
            <a:pPr marL="285750" indent="-285750">
              <a:buFontTx/>
              <a:buChar char="-"/>
            </a:pPr>
            <a:endParaRPr lang="de-DE" sz="1200" dirty="0"/>
          </a:p>
          <a:p>
            <a:pPr marL="285750" indent="-285750">
              <a:buFontTx/>
              <a:buChar char="-"/>
            </a:pPr>
            <a:endParaRPr lang="de-DE" sz="1200" dirty="0" smtClean="0"/>
          </a:p>
          <a:p>
            <a:pPr marL="285750" indent="-285750">
              <a:buFontTx/>
              <a:buChar char="-"/>
            </a:pPr>
            <a:r>
              <a:rPr lang="de-DE" sz="1200" dirty="0" smtClean="0"/>
              <a:t>Multiple </a:t>
            </a:r>
            <a:r>
              <a:rPr lang="de-DE" sz="1200" dirty="0" err="1" smtClean="0"/>
              <a:t>carriers</a:t>
            </a:r>
            <a:endParaRPr lang="de-DE" sz="1200" dirty="0" smtClean="0"/>
          </a:p>
          <a:p>
            <a:pPr marL="285750" indent="-285750">
              <a:buFontTx/>
              <a:buChar char="-"/>
            </a:pPr>
            <a:r>
              <a:rPr lang="de-DE" sz="1200" dirty="0" smtClean="0"/>
              <a:t>Multiple </a:t>
            </a:r>
            <a:r>
              <a:rPr lang="de-DE" sz="1200" dirty="0" err="1" smtClean="0"/>
              <a:t>sessions</a:t>
            </a:r>
            <a:endParaRPr lang="de-DE" sz="1200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586" y="1301579"/>
            <a:ext cx="6419074" cy="455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9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Daniel</a:t>
            </a:r>
          </a:p>
          <a:p>
            <a:pPr marL="0" indent="0">
              <a:buNone/>
            </a:pPr>
            <a:r>
              <a:rPr lang="de-DE" dirty="0" smtClean="0"/>
              <a:t>Dummy Data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Rene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07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95</Words>
  <Application>Microsoft Office PowerPoint</Application>
  <PresentationFormat>Breitbild</PresentationFormat>
  <Paragraphs>31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Reischl, Daniel</dc:creator>
  <cp:lastModifiedBy>Reischl, Daniel</cp:lastModifiedBy>
  <cp:revision>12</cp:revision>
  <dcterms:created xsi:type="dcterms:W3CDTF">2016-04-25T15:51:44Z</dcterms:created>
  <dcterms:modified xsi:type="dcterms:W3CDTF">2016-04-27T12:33:11Z</dcterms:modified>
</cp:coreProperties>
</file>