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0" r:id="rId4"/>
    <p:sldId id="270" r:id="rId5"/>
    <p:sldId id="271" r:id="rId6"/>
    <p:sldId id="272" r:id="rId7"/>
    <p:sldId id="275" r:id="rId8"/>
    <p:sldId id="273" r:id="rId9"/>
    <p:sldId id="292" r:id="rId10"/>
    <p:sldId id="299" r:id="rId11"/>
    <p:sldId id="258" r:id="rId12"/>
    <p:sldId id="276" r:id="rId13"/>
    <p:sldId id="300" r:id="rId14"/>
    <p:sldId id="291" r:id="rId15"/>
    <p:sldId id="301" r:id="rId16"/>
    <p:sldId id="288" r:id="rId17"/>
    <p:sldId id="290" r:id="rId18"/>
    <p:sldId id="295" r:id="rId19"/>
    <p:sldId id="297" r:id="rId20"/>
    <p:sldId id="296" r:id="rId21"/>
    <p:sldId id="303" r:id="rId22"/>
    <p:sldId id="286" r:id="rId23"/>
    <p:sldId id="298" r:id="rId24"/>
    <p:sldId id="257" r:id="rId25"/>
    <p:sldId id="274" r:id="rId26"/>
    <p:sldId id="265" r:id="rId27"/>
    <p:sldId id="278" r:id="rId28"/>
    <p:sldId id="277" r:id="rId29"/>
    <p:sldId id="282" r:id="rId30"/>
    <p:sldId id="283" r:id="rId31"/>
    <p:sldId id="279" r:id="rId32"/>
    <p:sldId id="284" r:id="rId33"/>
    <p:sldId id="281" r:id="rId34"/>
    <p:sldId id="269" r:id="rId35"/>
    <p:sldId id="266" r:id="rId36"/>
    <p:sldId id="26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4199"/>
            <a:ext cx="7772400" cy="1655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2894"/>
            <a:ext cx="7772400" cy="7596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4128B-AC0C-480F-A819-6D9E6C4D0ED0}"/>
              </a:ext>
            </a:extLst>
          </p:cNvPr>
          <p:cNvGrpSpPr/>
          <p:nvPr/>
        </p:nvGrpSpPr>
        <p:grpSpPr>
          <a:xfrm>
            <a:off x="23146" y="5001536"/>
            <a:ext cx="9102813" cy="1856462"/>
            <a:chOff x="23146" y="5001536"/>
            <a:chExt cx="9102813" cy="1856462"/>
          </a:xfrm>
        </p:grpSpPr>
        <p:sp>
          <p:nvSpPr>
            <p:cNvPr id="784" name="Google Shape;538;p3">
              <a:extLst>
                <a:ext uri="{FF2B5EF4-FFF2-40B4-BE49-F238E27FC236}">
                  <a16:creationId xmlns:a16="http://schemas.microsoft.com/office/drawing/2014/main" id="{2B69752B-F239-40C2-B4A1-5D90B3E44D7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39;p3">
              <a:extLst>
                <a:ext uri="{FF2B5EF4-FFF2-40B4-BE49-F238E27FC236}">
                  <a16:creationId xmlns:a16="http://schemas.microsoft.com/office/drawing/2014/main" id="{E1C2F4ED-EE9C-4EA4-ABFC-E361BD94A785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8BD7C4ED-577A-4A1B-A448-B8B1EF5A0E5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2EB3778D-33E2-4897-BE67-AFE636289B26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AD70D58E-BDDF-45FA-BCDB-A59105F1FECE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91;p3">
              <a:extLst>
                <a:ext uri="{FF2B5EF4-FFF2-40B4-BE49-F238E27FC236}">
                  <a16:creationId xmlns:a16="http://schemas.microsoft.com/office/drawing/2014/main" id="{1887D0D5-444F-4B33-AFAA-10A385DCA8B3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538;p3">
              <a:extLst>
                <a:ext uri="{FF2B5EF4-FFF2-40B4-BE49-F238E27FC236}">
                  <a16:creationId xmlns:a16="http://schemas.microsoft.com/office/drawing/2014/main" id="{761B750E-5736-4166-AFFE-9C1A1517E9F5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39;p3">
              <a:extLst>
                <a:ext uri="{FF2B5EF4-FFF2-40B4-BE49-F238E27FC236}">
                  <a16:creationId xmlns:a16="http://schemas.microsoft.com/office/drawing/2014/main" id="{FE1DAEA7-6F04-40D2-9ADC-A00789567F65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2;p3">
              <a:extLst>
                <a:ext uri="{FF2B5EF4-FFF2-40B4-BE49-F238E27FC236}">
                  <a16:creationId xmlns:a16="http://schemas.microsoft.com/office/drawing/2014/main" id="{2BB55ED1-E938-44B7-9648-4DD67194A1D2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3;p3">
              <a:extLst>
                <a:ext uri="{FF2B5EF4-FFF2-40B4-BE49-F238E27FC236}">
                  <a16:creationId xmlns:a16="http://schemas.microsoft.com/office/drawing/2014/main" id="{4437E85C-EBCE-43D3-9DAB-BF80E18B8442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23014661-FAEA-4FC4-A1D2-4E412A936E9F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91;p3">
              <a:extLst>
                <a:ext uri="{FF2B5EF4-FFF2-40B4-BE49-F238E27FC236}">
                  <a16:creationId xmlns:a16="http://schemas.microsoft.com/office/drawing/2014/main" id="{7E49EC71-D947-461D-A966-D0C3A5C92D3A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538;p3">
              <a:extLst>
                <a:ext uri="{FF2B5EF4-FFF2-40B4-BE49-F238E27FC236}">
                  <a16:creationId xmlns:a16="http://schemas.microsoft.com/office/drawing/2014/main" id="{779FF92B-8324-447D-87A3-221DB9AB9262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39;p3">
              <a:extLst>
                <a:ext uri="{FF2B5EF4-FFF2-40B4-BE49-F238E27FC236}">
                  <a16:creationId xmlns:a16="http://schemas.microsoft.com/office/drawing/2014/main" id="{03EC384E-C737-46CD-9675-89B738AE891D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92;p3">
              <a:extLst>
                <a:ext uri="{FF2B5EF4-FFF2-40B4-BE49-F238E27FC236}">
                  <a16:creationId xmlns:a16="http://schemas.microsoft.com/office/drawing/2014/main" id="{B60EA55B-7B03-4E8E-969B-E2112344767F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93;p3">
              <a:extLst>
                <a:ext uri="{FF2B5EF4-FFF2-40B4-BE49-F238E27FC236}">
                  <a16:creationId xmlns:a16="http://schemas.microsoft.com/office/drawing/2014/main" id="{597595BE-25A4-4A95-AA2F-530AF559E3C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1;p3">
              <a:extLst>
                <a:ext uri="{FF2B5EF4-FFF2-40B4-BE49-F238E27FC236}">
                  <a16:creationId xmlns:a16="http://schemas.microsoft.com/office/drawing/2014/main" id="{0251DD2D-1FDB-4F3D-98B4-46ADC6FA4AD0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1;p3">
              <a:extLst>
                <a:ext uri="{FF2B5EF4-FFF2-40B4-BE49-F238E27FC236}">
                  <a16:creationId xmlns:a16="http://schemas.microsoft.com/office/drawing/2014/main" id="{46D828E4-9B70-49D4-8249-4D84213E00EF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538;p3">
              <a:extLst>
                <a:ext uri="{FF2B5EF4-FFF2-40B4-BE49-F238E27FC236}">
                  <a16:creationId xmlns:a16="http://schemas.microsoft.com/office/drawing/2014/main" id="{1FC0B349-C678-41FB-9BA3-222BF6F48D4A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39;p3">
              <a:extLst>
                <a:ext uri="{FF2B5EF4-FFF2-40B4-BE49-F238E27FC236}">
                  <a16:creationId xmlns:a16="http://schemas.microsoft.com/office/drawing/2014/main" id="{80D2C109-3859-4033-BA76-B5E6065AAE45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92;p3">
              <a:extLst>
                <a:ext uri="{FF2B5EF4-FFF2-40B4-BE49-F238E27FC236}">
                  <a16:creationId xmlns:a16="http://schemas.microsoft.com/office/drawing/2014/main" id="{D11AD1F6-C208-438D-8E5F-DB8A19DBBC5A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3;p3">
              <a:extLst>
                <a:ext uri="{FF2B5EF4-FFF2-40B4-BE49-F238E27FC236}">
                  <a16:creationId xmlns:a16="http://schemas.microsoft.com/office/drawing/2014/main" id="{474F8B03-6DC5-4436-9C19-0D1EFF19B39E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1;p3">
              <a:extLst>
                <a:ext uri="{FF2B5EF4-FFF2-40B4-BE49-F238E27FC236}">
                  <a16:creationId xmlns:a16="http://schemas.microsoft.com/office/drawing/2014/main" id="{066DB53E-0D57-4428-9E91-BC46F3D4145F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5687BD74-716A-4128-A082-1D4041F1366F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538;p3">
              <a:extLst>
                <a:ext uri="{FF2B5EF4-FFF2-40B4-BE49-F238E27FC236}">
                  <a16:creationId xmlns:a16="http://schemas.microsoft.com/office/drawing/2014/main" id="{BD099694-3C45-4BB8-B2AA-8CA2C8E1A78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39;p3">
              <a:extLst>
                <a:ext uri="{FF2B5EF4-FFF2-40B4-BE49-F238E27FC236}">
                  <a16:creationId xmlns:a16="http://schemas.microsoft.com/office/drawing/2014/main" id="{DD927C37-637A-48E3-93BB-1E450887BC7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92;p3">
              <a:extLst>
                <a:ext uri="{FF2B5EF4-FFF2-40B4-BE49-F238E27FC236}">
                  <a16:creationId xmlns:a16="http://schemas.microsoft.com/office/drawing/2014/main" id="{0FBFB150-868D-4BFB-9C6D-59A916C7DBC8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3;p3">
              <a:extLst>
                <a:ext uri="{FF2B5EF4-FFF2-40B4-BE49-F238E27FC236}">
                  <a16:creationId xmlns:a16="http://schemas.microsoft.com/office/drawing/2014/main" id="{2F0C85F2-E42C-48D2-8A8F-295A85D940DD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C219F163-28F5-472E-9E11-AE404A6FE5C9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8CE5DD1C-EA6C-4247-BA65-CBB82725F5CF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F58E16EC-E7E8-4B71-BA5A-AA11293286C9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5B317BE8-B350-477B-9ED0-DDFB4EBFAF3D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7E0E69-D884-41FC-A3CD-FEBD06CFD5D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74597A97-B758-4D49-9F29-775AAF1D4764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EFEFD153-DE90-4922-A074-27D5113B2805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80BF1086-3805-4EBC-95B8-706369EDB23A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38;p3">
              <a:extLst>
                <a:ext uri="{FF2B5EF4-FFF2-40B4-BE49-F238E27FC236}">
                  <a16:creationId xmlns:a16="http://schemas.microsoft.com/office/drawing/2014/main" id="{614BD582-CA5A-445D-8C84-4A5DE733B417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39;p3">
              <a:extLst>
                <a:ext uri="{FF2B5EF4-FFF2-40B4-BE49-F238E27FC236}">
                  <a16:creationId xmlns:a16="http://schemas.microsoft.com/office/drawing/2014/main" id="{8A240344-DAC5-49C8-98E2-4E369DEA4798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2;p3">
              <a:extLst>
                <a:ext uri="{FF2B5EF4-FFF2-40B4-BE49-F238E27FC236}">
                  <a16:creationId xmlns:a16="http://schemas.microsoft.com/office/drawing/2014/main" id="{39782DE8-1A30-41EA-BD9B-6449BB0B21EE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3;p3">
              <a:extLst>
                <a:ext uri="{FF2B5EF4-FFF2-40B4-BE49-F238E27FC236}">
                  <a16:creationId xmlns:a16="http://schemas.microsoft.com/office/drawing/2014/main" id="{C7E4C777-5305-4013-B7E4-3A51D1CDD2FE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591;p3">
              <a:extLst>
                <a:ext uri="{FF2B5EF4-FFF2-40B4-BE49-F238E27FC236}">
                  <a16:creationId xmlns:a16="http://schemas.microsoft.com/office/drawing/2014/main" id="{34E70DFC-8BD1-4E98-96FD-DD3F8FFEE7B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1;p3">
              <a:extLst>
                <a:ext uri="{FF2B5EF4-FFF2-40B4-BE49-F238E27FC236}">
                  <a16:creationId xmlns:a16="http://schemas.microsoft.com/office/drawing/2014/main" id="{3CEA4474-7B55-42F7-AA12-FD391B400E6D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538;p3">
              <a:extLst>
                <a:ext uri="{FF2B5EF4-FFF2-40B4-BE49-F238E27FC236}">
                  <a16:creationId xmlns:a16="http://schemas.microsoft.com/office/drawing/2014/main" id="{4A0E0D88-692E-4162-85F0-D5FC6F06C1B0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39;p3">
              <a:extLst>
                <a:ext uri="{FF2B5EF4-FFF2-40B4-BE49-F238E27FC236}">
                  <a16:creationId xmlns:a16="http://schemas.microsoft.com/office/drawing/2014/main" id="{0B5F0D37-C81D-420F-B564-D5B31978367C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592;p3">
              <a:extLst>
                <a:ext uri="{FF2B5EF4-FFF2-40B4-BE49-F238E27FC236}">
                  <a16:creationId xmlns:a16="http://schemas.microsoft.com/office/drawing/2014/main" id="{D1AC251A-0FBC-4B65-95BC-C7420F6D5EB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3;p3">
              <a:extLst>
                <a:ext uri="{FF2B5EF4-FFF2-40B4-BE49-F238E27FC236}">
                  <a16:creationId xmlns:a16="http://schemas.microsoft.com/office/drawing/2014/main" id="{BFC1FB98-CEE6-4379-AAFA-9EF410F80B02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591;p3">
              <a:extLst>
                <a:ext uri="{FF2B5EF4-FFF2-40B4-BE49-F238E27FC236}">
                  <a16:creationId xmlns:a16="http://schemas.microsoft.com/office/drawing/2014/main" id="{C65C29BF-A58D-4E73-92D5-A523367630F4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1;p3">
              <a:extLst>
                <a:ext uri="{FF2B5EF4-FFF2-40B4-BE49-F238E27FC236}">
                  <a16:creationId xmlns:a16="http://schemas.microsoft.com/office/drawing/2014/main" id="{B3E19220-FE47-45AA-A75C-A820B1D8BA13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539;p3">
              <a:extLst>
                <a:ext uri="{FF2B5EF4-FFF2-40B4-BE49-F238E27FC236}">
                  <a16:creationId xmlns:a16="http://schemas.microsoft.com/office/drawing/2014/main" id="{E1DA8A1C-F959-427E-945A-C6A61303FB49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42B4EFC8-04AA-4A65-9A1F-F99FD53CF70A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B747A57E-1B81-43BE-9E4E-853A63B6AD2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38;p3">
              <a:extLst>
                <a:ext uri="{FF2B5EF4-FFF2-40B4-BE49-F238E27FC236}">
                  <a16:creationId xmlns:a16="http://schemas.microsoft.com/office/drawing/2014/main" id="{FB08D3C1-43D1-4A10-A0DF-80B21C119E8F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39;p3">
              <a:extLst>
                <a:ext uri="{FF2B5EF4-FFF2-40B4-BE49-F238E27FC236}">
                  <a16:creationId xmlns:a16="http://schemas.microsoft.com/office/drawing/2014/main" id="{A8235FE1-2526-4CB7-822C-D0CC4B06A4BE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2;p3">
              <a:extLst>
                <a:ext uri="{FF2B5EF4-FFF2-40B4-BE49-F238E27FC236}">
                  <a16:creationId xmlns:a16="http://schemas.microsoft.com/office/drawing/2014/main" id="{818D5EAF-9411-4F6F-949D-7BCC05A08BC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3;p3">
              <a:extLst>
                <a:ext uri="{FF2B5EF4-FFF2-40B4-BE49-F238E27FC236}">
                  <a16:creationId xmlns:a16="http://schemas.microsoft.com/office/drawing/2014/main" id="{1E849AA2-A7EE-42F8-87C6-4AE5262A61EF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591;p3">
              <a:extLst>
                <a:ext uri="{FF2B5EF4-FFF2-40B4-BE49-F238E27FC236}">
                  <a16:creationId xmlns:a16="http://schemas.microsoft.com/office/drawing/2014/main" id="{3AE6F87D-73FA-410B-8C60-3908E56B2B98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1;p3">
              <a:extLst>
                <a:ext uri="{FF2B5EF4-FFF2-40B4-BE49-F238E27FC236}">
                  <a16:creationId xmlns:a16="http://schemas.microsoft.com/office/drawing/2014/main" id="{BA3FC16B-C833-4096-9819-B3F8CE5FCBCD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539;p3">
              <a:extLst>
                <a:ext uri="{FF2B5EF4-FFF2-40B4-BE49-F238E27FC236}">
                  <a16:creationId xmlns:a16="http://schemas.microsoft.com/office/drawing/2014/main" id="{A7A65051-B14E-4AF9-96FA-9E298562A007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BDBC61E6-8116-4CAF-B56C-EAEAA0169047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D891421E-E924-4076-9C72-C9652990ED86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770C9B32-CE02-4473-92CE-30F358D647AC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58956564-B292-4915-B078-06F4A84F114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38;p3">
              <a:extLst>
                <a:ext uri="{FF2B5EF4-FFF2-40B4-BE49-F238E27FC236}">
                  <a16:creationId xmlns:a16="http://schemas.microsoft.com/office/drawing/2014/main" id="{C368E32C-9D52-45EE-BF78-6A98A423A4E6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39;p3">
              <a:extLst>
                <a:ext uri="{FF2B5EF4-FFF2-40B4-BE49-F238E27FC236}">
                  <a16:creationId xmlns:a16="http://schemas.microsoft.com/office/drawing/2014/main" id="{DC79DEC8-825B-4ACE-A459-BB53926FD824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2;p3">
              <a:extLst>
                <a:ext uri="{FF2B5EF4-FFF2-40B4-BE49-F238E27FC236}">
                  <a16:creationId xmlns:a16="http://schemas.microsoft.com/office/drawing/2014/main" id="{382948AF-A559-4F75-A3ED-80B6FEEF5C4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1;p3">
              <a:extLst>
                <a:ext uri="{FF2B5EF4-FFF2-40B4-BE49-F238E27FC236}">
                  <a16:creationId xmlns:a16="http://schemas.microsoft.com/office/drawing/2014/main" id="{CA523F4C-AA9D-4125-B400-2814DA38403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72EF6D17-268C-453A-AB05-D96184154B69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538;p3">
              <a:extLst>
                <a:ext uri="{FF2B5EF4-FFF2-40B4-BE49-F238E27FC236}">
                  <a16:creationId xmlns:a16="http://schemas.microsoft.com/office/drawing/2014/main" id="{14A4825F-BB9C-4351-902F-FCC8F95BD3E1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39;p3">
              <a:extLst>
                <a:ext uri="{FF2B5EF4-FFF2-40B4-BE49-F238E27FC236}">
                  <a16:creationId xmlns:a16="http://schemas.microsoft.com/office/drawing/2014/main" id="{21EA3E22-9689-4D59-A47B-AD34801B163B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592;p3">
              <a:extLst>
                <a:ext uri="{FF2B5EF4-FFF2-40B4-BE49-F238E27FC236}">
                  <a16:creationId xmlns:a16="http://schemas.microsoft.com/office/drawing/2014/main" id="{729B9F38-5861-4815-89C2-D7923FA9847F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3;p3">
              <a:extLst>
                <a:ext uri="{FF2B5EF4-FFF2-40B4-BE49-F238E27FC236}">
                  <a16:creationId xmlns:a16="http://schemas.microsoft.com/office/drawing/2014/main" id="{ABD8CB43-C3AD-45F9-B8E5-ED251BD6BA06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C89D5C47-E474-47B9-B044-C74DB971D837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591;p3">
              <a:extLst>
                <a:ext uri="{FF2B5EF4-FFF2-40B4-BE49-F238E27FC236}">
                  <a16:creationId xmlns:a16="http://schemas.microsoft.com/office/drawing/2014/main" id="{E1AA44FE-655D-40F8-B1F2-B8E535D2E0C6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538;p3">
              <a:extLst>
                <a:ext uri="{FF2B5EF4-FFF2-40B4-BE49-F238E27FC236}">
                  <a16:creationId xmlns:a16="http://schemas.microsoft.com/office/drawing/2014/main" id="{502E516F-A32B-4D8D-B88A-F89CB2DC296F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39;p3">
              <a:extLst>
                <a:ext uri="{FF2B5EF4-FFF2-40B4-BE49-F238E27FC236}">
                  <a16:creationId xmlns:a16="http://schemas.microsoft.com/office/drawing/2014/main" id="{95C3ECC1-9DC2-4516-8BAA-B696EA3C8EC6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592;p3">
              <a:extLst>
                <a:ext uri="{FF2B5EF4-FFF2-40B4-BE49-F238E27FC236}">
                  <a16:creationId xmlns:a16="http://schemas.microsoft.com/office/drawing/2014/main" id="{5DCAB321-F7C8-44D0-B456-2B41AED4E71F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3;p3">
              <a:extLst>
                <a:ext uri="{FF2B5EF4-FFF2-40B4-BE49-F238E27FC236}">
                  <a16:creationId xmlns:a16="http://schemas.microsoft.com/office/drawing/2014/main" id="{04397311-1D7B-47BC-B5F6-0D86830F14C2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FE474244-64C8-4906-8052-E92792062C8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38;p3">
              <a:extLst>
                <a:ext uri="{FF2B5EF4-FFF2-40B4-BE49-F238E27FC236}">
                  <a16:creationId xmlns:a16="http://schemas.microsoft.com/office/drawing/2014/main" id="{25AAE403-34D8-43DD-A4F4-53DF70544F2E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39;p3">
              <a:extLst>
                <a:ext uri="{FF2B5EF4-FFF2-40B4-BE49-F238E27FC236}">
                  <a16:creationId xmlns:a16="http://schemas.microsoft.com/office/drawing/2014/main" id="{D172ECD8-1266-4F68-A5D8-B44748FCE4B6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92;p3">
              <a:extLst>
                <a:ext uri="{FF2B5EF4-FFF2-40B4-BE49-F238E27FC236}">
                  <a16:creationId xmlns:a16="http://schemas.microsoft.com/office/drawing/2014/main" id="{70591486-86D3-4428-AA13-16B263FCDF82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93;p3">
              <a:extLst>
                <a:ext uri="{FF2B5EF4-FFF2-40B4-BE49-F238E27FC236}">
                  <a16:creationId xmlns:a16="http://schemas.microsoft.com/office/drawing/2014/main" id="{FF1B7CC1-EB2C-48E4-875A-C0D6FCBA3649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7934C454-9A7C-4A3E-AAAD-9F32F25F937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EC9D5F37-78AE-45A8-95A9-E2426DA7C53D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8;p3">
              <a:extLst>
                <a:ext uri="{FF2B5EF4-FFF2-40B4-BE49-F238E27FC236}">
                  <a16:creationId xmlns:a16="http://schemas.microsoft.com/office/drawing/2014/main" id="{23EE8CE5-9A28-49CF-A92F-AE826BFA3E1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39;p3">
              <a:extLst>
                <a:ext uri="{FF2B5EF4-FFF2-40B4-BE49-F238E27FC236}">
                  <a16:creationId xmlns:a16="http://schemas.microsoft.com/office/drawing/2014/main" id="{6F903166-4EF6-4BCC-A56B-C61565CE188D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2;p3">
              <a:extLst>
                <a:ext uri="{FF2B5EF4-FFF2-40B4-BE49-F238E27FC236}">
                  <a16:creationId xmlns:a16="http://schemas.microsoft.com/office/drawing/2014/main" id="{E18BE28B-A7E1-4B0A-97DE-FD10441D132D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593;p3">
              <a:extLst>
                <a:ext uri="{FF2B5EF4-FFF2-40B4-BE49-F238E27FC236}">
                  <a16:creationId xmlns:a16="http://schemas.microsoft.com/office/drawing/2014/main" id="{6D2B6212-ACBD-4558-AE4A-EE2D466D942B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D16253F7-831F-4900-B07E-898478508C15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91;p3">
              <a:extLst>
                <a:ext uri="{FF2B5EF4-FFF2-40B4-BE49-F238E27FC236}">
                  <a16:creationId xmlns:a16="http://schemas.microsoft.com/office/drawing/2014/main" id="{B0690B48-AC73-4040-BE93-8C68C88E2BFB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538;p3">
              <a:extLst>
                <a:ext uri="{FF2B5EF4-FFF2-40B4-BE49-F238E27FC236}">
                  <a16:creationId xmlns:a16="http://schemas.microsoft.com/office/drawing/2014/main" id="{795EA2FF-737B-4D1C-B307-5EA7CE95B5C1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39;p3">
              <a:extLst>
                <a:ext uri="{FF2B5EF4-FFF2-40B4-BE49-F238E27FC236}">
                  <a16:creationId xmlns:a16="http://schemas.microsoft.com/office/drawing/2014/main" id="{5F5D44CC-EDB2-4FD5-8F27-FB3CF9B5E78D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92;p3">
              <a:extLst>
                <a:ext uri="{FF2B5EF4-FFF2-40B4-BE49-F238E27FC236}">
                  <a16:creationId xmlns:a16="http://schemas.microsoft.com/office/drawing/2014/main" id="{48D788A9-02E2-4A7A-9835-7D5C758326FF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3;p3">
              <a:extLst>
                <a:ext uri="{FF2B5EF4-FFF2-40B4-BE49-F238E27FC236}">
                  <a16:creationId xmlns:a16="http://schemas.microsoft.com/office/drawing/2014/main" id="{0E5C9875-D5F8-4E5C-B151-F40BB305D608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91;p3">
              <a:extLst>
                <a:ext uri="{FF2B5EF4-FFF2-40B4-BE49-F238E27FC236}">
                  <a16:creationId xmlns:a16="http://schemas.microsoft.com/office/drawing/2014/main" id="{665FB9F9-E32E-4549-889E-F43558C8E077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3F55AA20-2A37-43DF-B934-55ABE4A14BD2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D8CA3DEA-2434-42D9-87B3-AF1001D54FD2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91E4913-86D4-4809-9401-4586D0480CA0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2;p3">
              <a:extLst>
                <a:ext uri="{FF2B5EF4-FFF2-40B4-BE49-F238E27FC236}">
                  <a16:creationId xmlns:a16="http://schemas.microsoft.com/office/drawing/2014/main" id="{360A6A26-FE01-4864-AD8D-78E7E1A52E35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3;p3">
              <a:extLst>
                <a:ext uri="{FF2B5EF4-FFF2-40B4-BE49-F238E27FC236}">
                  <a16:creationId xmlns:a16="http://schemas.microsoft.com/office/drawing/2014/main" id="{4B4705C7-66DF-4484-A772-5E4D94394AB0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91;p3">
              <a:extLst>
                <a:ext uri="{FF2B5EF4-FFF2-40B4-BE49-F238E27FC236}">
                  <a16:creationId xmlns:a16="http://schemas.microsoft.com/office/drawing/2014/main" id="{7A4CF252-2292-46AC-A7FA-E016799E9E91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91;p3">
              <a:extLst>
                <a:ext uri="{FF2B5EF4-FFF2-40B4-BE49-F238E27FC236}">
                  <a16:creationId xmlns:a16="http://schemas.microsoft.com/office/drawing/2014/main" id="{66CD5CAB-0049-4095-9CF7-25F12C2B0CD6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538;p3">
              <a:extLst>
                <a:ext uri="{FF2B5EF4-FFF2-40B4-BE49-F238E27FC236}">
                  <a16:creationId xmlns:a16="http://schemas.microsoft.com/office/drawing/2014/main" id="{549A472E-29C6-4CDA-91D4-3D09BEB49B56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92;p3">
              <a:extLst>
                <a:ext uri="{FF2B5EF4-FFF2-40B4-BE49-F238E27FC236}">
                  <a16:creationId xmlns:a16="http://schemas.microsoft.com/office/drawing/2014/main" id="{EE34AE05-DB86-4E23-9F44-90A08EB3E9C7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3;p3">
              <a:extLst>
                <a:ext uri="{FF2B5EF4-FFF2-40B4-BE49-F238E27FC236}">
                  <a16:creationId xmlns:a16="http://schemas.microsoft.com/office/drawing/2014/main" id="{2F91AE28-428E-4936-85FD-5638049AB859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C7AE54D3-8C18-467D-8CD9-97940D38EE8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91;p3">
              <a:extLst>
                <a:ext uri="{FF2B5EF4-FFF2-40B4-BE49-F238E27FC236}">
                  <a16:creationId xmlns:a16="http://schemas.microsoft.com/office/drawing/2014/main" id="{49032372-C7B4-443C-A786-024D4E187AC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538;p3">
              <a:extLst>
                <a:ext uri="{FF2B5EF4-FFF2-40B4-BE49-F238E27FC236}">
                  <a16:creationId xmlns:a16="http://schemas.microsoft.com/office/drawing/2014/main" id="{80C64DB0-D93B-420C-AF6D-788BED0EC4A3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39;p3">
              <a:extLst>
                <a:ext uri="{FF2B5EF4-FFF2-40B4-BE49-F238E27FC236}">
                  <a16:creationId xmlns:a16="http://schemas.microsoft.com/office/drawing/2014/main" id="{89980A98-F2E0-4968-BF47-F4016AAC7C05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2;p3">
              <a:extLst>
                <a:ext uri="{FF2B5EF4-FFF2-40B4-BE49-F238E27FC236}">
                  <a16:creationId xmlns:a16="http://schemas.microsoft.com/office/drawing/2014/main" id="{EFFF54BE-94BE-4032-8188-731E1B47FBA0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93;p3">
              <a:extLst>
                <a:ext uri="{FF2B5EF4-FFF2-40B4-BE49-F238E27FC236}">
                  <a16:creationId xmlns:a16="http://schemas.microsoft.com/office/drawing/2014/main" id="{7032FD01-56BC-4C9A-9480-86E0B7D7BD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E4A642D9-41A0-4A43-B5DA-D333EFD5C3E0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91;p3">
              <a:extLst>
                <a:ext uri="{FF2B5EF4-FFF2-40B4-BE49-F238E27FC236}">
                  <a16:creationId xmlns:a16="http://schemas.microsoft.com/office/drawing/2014/main" id="{70FBCB50-1B22-4511-AB72-55D984F2F0F3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539;p3">
              <a:extLst>
                <a:ext uri="{FF2B5EF4-FFF2-40B4-BE49-F238E27FC236}">
                  <a16:creationId xmlns:a16="http://schemas.microsoft.com/office/drawing/2014/main" id="{B6957AC4-8EDB-4B4E-A9EA-2B2CC8221995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93;p3">
              <a:extLst>
                <a:ext uri="{FF2B5EF4-FFF2-40B4-BE49-F238E27FC236}">
                  <a16:creationId xmlns:a16="http://schemas.microsoft.com/office/drawing/2014/main" id="{DA9D756B-5715-490F-883C-A167D4DA9713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B0D04A81-33B4-4BD2-88A4-3BFE191B2640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538;p3">
              <a:extLst>
                <a:ext uri="{FF2B5EF4-FFF2-40B4-BE49-F238E27FC236}">
                  <a16:creationId xmlns:a16="http://schemas.microsoft.com/office/drawing/2014/main" id="{9D290795-47AD-42D1-A74C-770ADA13C061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39;p3">
              <a:extLst>
                <a:ext uri="{FF2B5EF4-FFF2-40B4-BE49-F238E27FC236}">
                  <a16:creationId xmlns:a16="http://schemas.microsoft.com/office/drawing/2014/main" id="{7BA242E7-A9B0-4C47-8AAF-3344D179A0E6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92;p3">
              <a:extLst>
                <a:ext uri="{FF2B5EF4-FFF2-40B4-BE49-F238E27FC236}">
                  <a16:creationId xmlns:a16="http://schemas.microsoft.com/office/drawing/2014/main" id="{A54A42FC-17F7-4087-A9D4-D7F5A811C950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3;p3">
              <a:extLst>
                <a:ext uri="{FF2B5EF4-FFF2-40B4-BE49-F238E27FC236}">
                  <a16:creationId xmlns:a16="http://schemas.microsoft.com/office/drawing/2014/main" id="{626B33EA-C31F-4AF4-86F3-02DA9F4328E2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91;p3">
              <a:extLst>
                <a:ext uri="{FF2B5EF4-FFF2-40B4-BE49-F238E27FC236}">
                  <a16:creationId xmlns:a16="http://schemas.microsoft.com/office/drawing/2014/main" id="{484E38F5-ACE1-41D9-AEE7-16E1137F4009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3FB3CDD7-BEB2-4BAA-AF7F-DDA5D6525155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538;p3">
              <a:extLst>
                <a:ext uri="{FF2B5EF4-FFF2-40B4-BE49-F238E27FC236}">
                  <a16:creationId xmlns:a16="http://schemas.microsoft.com/office/drawing/2014/main" id="{D015DAA4-8BA1-48B2-A02D-A2E316D4BD8A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39;p3">
              <a:extLst>
                <a:ext uri="{FF2B5EF4-FFF2-40B4-BE49-F238E27FC236}">
                  <a16:creationId xmlns:a16="http://schemas.microsoft.com/office/drawing/2014/main" id="{6349F3B8-0ECC-4CC1-BB34-C9A6FB21BC7A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2;p3">
              <a:extLst>
                <a:ext uri="{FF2B5EF4-FFF2-40B4-BE49-F238E27FC236}">
                  <a16:creationId xmlns:a16="http://schemas.microsoft.com/office/drawing/2014/main" id="{4F2C89B9-906E-4253-A0F2-73A28198C592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3;p3">
              <a:extLst>
                <a:ext uri="{FF2B5EF4-FFF2-40B4-BE49-F238E27FC236}">
                  <a16:creationId xmlns:a16="http://schemas.microsoft.com/office/drawing/2014/main" id="{52C4F120-ACB9-47D9-B670-00B3326B0BD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05930F1-C9C8-492F-938D-201110549BA1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49280587-B60F-42E1-86EE-D594E72B4FA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538;p3">
              <a:extLst>
                <a:ext uri="{FF2B5EF4-FFF2-40B4-BE49-F238E27FC236}">
                  <a16:creationId xmlns:a16="http://schemas.microsoft.com/office/drawing/2014/main" id="{BBEEDE5E-4B48-4346-BD93-CEB9F067026C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39;p3">
              <a:extLst>
                <a:ext uri="{FF2B5EF4-FFF2-40B4-BE49-F238E27FC236}">
                  <a16:creationId xmlns:a16="http://schemas.microsoft.com/office/drawing/2014/main" id="{43745F2B-A736-418D-9984-916A747DAF80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92;p3">
              <a:extLst>
                <a:ext uri="{FF2B5EF4-FFF2-40B4-BE49-F238E27FC236}">
                  <a16:creationId xmlns:a16="http://schemas.microsoft.com/office/drawing/2014/main" id="{2857505F-27AC-4727-A1AA-2A304761D33F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93;p3">
              <a:extLst>
                <a:ext uri="{FF2B5EF4-FFF2-40B4-BE49-F238E27FC236}">
                  <a16:creationId xmlns:a16="http://schemas.microsoft.com/office/drawing/2014/main" id="{830008D8-1FDE-4998-B3FB-9313F0E97CE2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91;p3">
              <a:extLst>
                <a:ext uri="{FF2B5EF4-FFF2-40B4-BE49-F238E27FC236}">
                  <a16:creationId xmlns:a16="http://schemas.microsoft.com/office/drawing/2014/main" id="{B94E2E1D-6E35-45C5-A436-0F3496E848D5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91;p3">
              <a:extLst>
                <a:ext uri="{FF2B5EF4-FFF2-40B4-BE49-F238E27FC236}">
                  <a16:creationId xmlns:a16="http://schemas.microsoft.com/office/drawing/2014/main" id="{93E0A776-659D-4B52-81D8-21BA548EB26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538;p3">
              <a:extLst>
                <a:ext uri="{FF2B5EF4-FFF2-40B4-BE49-F238E27FC236}">
                  <a16:creationId xmlns:a16="http://schemas.microsoft.com/office/drawing/2014/main" id="{D2E810D9-B5D1-43C5-A863-3B5124301BC4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39;p3">
              <a:extLst>
                <a:ext uri="{FF2B5EF4-FFF2-40B4-BE49-F238E27FC236}">
                  <a16:creationId xmlns:a16="http://schemas.microsoft.com/office/drawing/2014/main" id="{47768E5A-644C-4893-B908-E75231E17E91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92;p3">
              <a:extLst>
                <a:ext uri="{FF2B5EF4-FFF2-40B4-BE49-F238E27FC236}">
                  <a16:creationId xmlns:a16="http://schemas.microsoft.com/office/drawing/2014/main" id="{4EEB1D31-F9C3-4ADD-9FC5-D1734884F70F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93;p3">
              <a:extLst>
                <a:ext uri="{FF2B5EF4-FFF2-40B4-BE49-F238E27FC236}">
                  <a16:creationId xmlns:a16="http://schemas.microsoft.com/office/drawing/2014/main" id="{C57306E4-54A2-4973-97B0-240D4F276978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91;p3">
              <a:extLst>
                <a:ext uri="{FF2B5EF4-FFF2-40B4-BE49-F238E27FC236}">
                  <a16:creationId xmlns:a16="http://schemas.microsoft.com/office/drawing/2014/main" id="{D1C62925-DAD1-4D98-B7D3-6EA0553ECF1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91;p3">
              <a:extLst>
                <a:ext uri="{FF2B5EF4-FFF2-40B4-BE49-F238E27FC236}">
                  <a16:creationId xmlns:a16="http://schemas.microsoft.com/office/drawing/2014/main" id="{D5FD1D35-3816-40E2-B5D0-F23058AC75E9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538;p3">
              <a:extLst>
                <a:ext uri="{FF2B5EF4-FFF2-40B4-BE49-F238E27FC236}">
                  <a16:creationId xmlns:a16="http://schemas.microsoft.com/office/drawing/2014/main" id="{8346CBF7-BAFD-4D29-8A53-91E6B5ED438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39;p3">
              <a:extLst>
                <a:ext uri="{FF2B5EF4-FFF2-40B4-BE49-F238E27FC236}">
                  <a16:creationId xmlns:a16="http://schemas.microsoft.com/office/drawing/2014/main" id="{E523E22A-6A8C-44D3-B997-C8E3E23CD1CE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92;p3">
              <a:extLst>
                <a:ext uri="{FF2B5EF4-FFF2-40B4-BE49-F238E27FC236}">
                  <a16:creationId xmlns:a16="http://schemas.microsoft.com/office/drawing/2014/main" id="{5BDA2FFA-5DE4-46F4-A5B5-570052248EA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93;p3">
              <a:extLst>
                <a:ext uri="{FF2B5EF4-FFF2-40B4-BE49-F238E27FC236}">
                  <a16:creationId xmlns:a16="http://schemas.microsoft.com/office/drawing/2014/main" id="{C2AB1A35-DA9A-4211-873E-55736C0B314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91;p3">
              <a:extLst>
                <a:ext uri="{FF2B5EF4-FFF2-40B4-BE49-F238E27FC236}">
                  <a16:creationId xmlns:a16="http://schemas.microsoft.com/office/drawing/2014/main" id="{1DEA766E-44D7-4333-82D7-F531A5C3A2EB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91;p3">
              <a:extLst>
                <a:ext uri="{FF2B5EF4-FFF2-40B4-BE49-F238E27FC236}">
                  <a16:creationId xmlns:a16="http://schemas.microsoft.com/office/drawing/2014/main" id="{3668D188-B164-413E-BADD-FEBC399B651E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539;p3">
              <a:extLst>
                <a:ext uri="{FF2B5EF4-FFF2-40B4-BE49-F238E27FC236}">
                  <a16:creationId xmlns:a16="http://schemas.microsoft.com/office/drawing/2014/main" id="{0EB7DEA4-1FD1-4127-ABEB-A2B6074A55E0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92;p3">
              <a:extLst>
                <a:ext uri="{FF2B5EF4-FFF2-40B4-BE49-F238E27FC236}">
                  <a16:creationId xmlns:a16="http://schemas.microsoft.com/office/drawing/2014/main" id="{4BF39660-739D-4618-9E27-C3307C5EE701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93;p3">
              <a:extLst>
                <a:ext uri="{FF2B5EF4-FFF2-40B4-BE49-F238E27FC236}">
                  <a16:creationId xmlns:a16="http://schemas.microsoft.com/office/drawing/2014/main" id="{CA1EF90B-DDC3-41B8-AF77-D14050CE28F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91;p3">
              <a:extLst>
                <a:ext uri="{FF2B5EF4-FFF2-40B4-BE49-F238E27FC236}">
                  <a16:creationId xmlns:a16="http://schemas.microsoft.com/office/drawing/2014/main" id="{A82447D5-57A8-41F0-B3A2-D21FD98FB59F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91;p3">
              <a:extLst>
                <a:ext uri="{FF2B5EF4-FFF2-40B4-BE49-F238E27FC236}">
                  <a16:creationId xmlns:a16="http://schemas.microsoft.com/office/drawing/2014/main" id="{B474BA8E-2EA8-4309-B912-ABF9578D6DAF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538;p3">
              <a:extLst>
                <a:ext uri="{FF2B5EF4-FFF2-40B4-BE49-F238E27FC236}">
                  <a16:creationId xmlns:a16="http://schemas.microsoft.com/office/drawing/2014/main" id="{141116AE-D987-489A-B6A1-5A3061E7E363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92;p3">
              <a:extLst>
                <a:ext uri="{FF2B5EF4-FFF2-40B4-BE49-F238E27FC236}">
                  <a16:creationId xmlns:a16="http://schemas.microsoft.com/office/drawing/2014/main" id="{5279EEA0-7840-4A2D-B4CA-2D96F0FA940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93;p3">
              <a:extLst>
                <a:ext uri="{FF2B5EF4-FFF2-40B4-BE49-F238E27FC236}">
                  <a16:creationId xmlns:a16="http://schemas.microsoft.com/office/drawing/2014/main" id="{B5A431DE-E5DA-4635-8411-B5F6D95F54C7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91;p3">
              <a:extLst>
                <a:ext uri="{FF2B5EF4-FFF2-40B4-BE49-F238E27FC236}">
                  <a16:creationId xmlns:a16="http://schemas.microsoft.com/office/drawing/2014/main" id="{793DC4E6-9B09-481B-BC24-44EFCBDDE5D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91;p3">
              <a:extLst>
                <a:ext uri="{FF2B5EF4-FFF2-40B4-BE49-F238E27FC236}">
                  <a16:creationId xmlns:a16="http://schemas.microsoft.com/office/drawing/2014/main" id="{7906D626-7165-48C6-B84A-3A22ECB69F54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538;p3">
              <a:extLst>
                <a:ext uri="{FF2B5EF4-FFF2-40B4-BE49-F238E27FC236}">
                  <a16:creationId xmlns:a16="http://schemas.microsoft.com/office/drawing/2014/main" id="{85290A7D-116E-4E21-A993-52455111F305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39;p3">
              <a:extLst>
                <a:ext uri="{FF2B5EF4-FFF2-40B4-BE49-F238E27FC236}">
                  <a16:creationId xmlns:a16="http://schemas.microsoft.com/office/drawing/2014/main" id="{0E8519FF-D602-423E-BD44-14947C65BDCF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92;p3">
              <a:extLst>
                <a:ext uri="{FF2B5EF4-FFF2-40B4-BE49-F238E27FC236}">
                  <a16:creationId xmlns:a16="http://schemas.microsoft.com/office/drawing/2014/main" id="{90A1DA4F-801D-47A1-A35A-93973FF2F6EF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93;p3">
              <a:extLst>
                <a:ext uri="{FF2B5EF4-FFF2-40B4-BE49-F238E27FC236}">
                  <a16:creationId xmlns:a16="http://schemas.microsoft.com/office/drawing/2014/main" id="{CE4FC7DB-7879-408C-B675-0BC09530F55F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91;p3">
              <a:extLst>
                <a:ext uri="{FF2B5EF4-FFF2-40B4-BE49-F238E27FC236}">
                  <a16:creationId xmlns:a16="http://schemas.microsoft.com/office/drawing/2014/main" id="{C970FFA9-D757-4D0A-9EF1-86B342DC866D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91;p3">
              <a:extLst>
                <a:ext uri="{FF2B5EF4-FFF2-40B4-BE49-F238E27FC236}">
                  <a16:creationId xmlns:a16="http://schemas.microsoft.com/office/drawing/2014/main" id="{DAFC7D77-EB04-45DD-BA84-BD23914369D5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539;p3">
              <a:extLst>
                <a:ext uri="{FF2B5EF4-FFF2-40B4-BE49-F238E27FC236}">
                  <a16:creationId xmlns:a16="http://schemas.microsoft.com/office/drawing/2014/main" id="{CB68FAA3-E9AB-4AFC-9250-453E6521F69E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93;p3">
              <a:extLst>
                <a:ext uri="{FF2B5EF4-FFF2-40B4-BE49-F238E27FC236}">
                  <a16:creationId xmlns:a16="http://schemas.microsoft.com/office/drawing/2014/main" id="{B6DC368A-0A50-469B-8E34-D7CF9DCF89BA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91;p3">
              <a:extLst>
                <a:ext uri="{FF2B5EF4-FFF2-40B4-BE49-F238E27FC236}">
                  <a16:creationId xmlns:a16="http://schemas.microsoft.com/office/drawing/2014/main" id="{6B8B3CC0-2BC9-470B-BF81-EC6A49027082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538;p3">
              <a:extLst>
                <a:ext uri="{FF2B5EF4-FFF2-40B4-BE49-F238E27FC236}">
                  <a16:creationId xmlns:a16="http://schemas.microsoft.com/office/drawing/2014/main" id="{ED07F546-3675-4B09-A4CE-7648B554BA1B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92;p3">
              <a:extLst>
                <a:ext uri="{FF2B5EF4-FFF2-40B4-BE49-F238E27FC236}">
                  <a16:creationId xmlns:a16="http://schemas.microsoft.com/office/drawing/2014/main" id="{D2079C13-6AE8-4485-AA30-00D5374F702D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91;p3">
              <a:extLst>
                <a:ext uri="{FF2B5EF4-FFF2-40B4-BE49-F238E27FC236}">
                  <a16:creationId xmlns:a16="http://schemas.microsoft.com/office/drawing/2014/main" id="{C66F5755-B645-4744-BC5B-2864135D41A2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38;p3">
              <a:extLst>
                <a:ext uri="{FF2B5EF4-FFF2-40B4-BE49-F238E27FC236}">
                  <a16:creationId xmlns:a16="http://schemas.microsoft.com/office/drawing/2014/main" id="{C69C5F05-C607-4514-88DB-0EC5570143ED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39;p3">
              <a:extLst>
                <a:ext uri="{FF2B5EF4-FFF2-40B4-BE49-F238E27FC236}">
                  <a16:creationId xmlns:a16="http://schemas.microsoft.com/office/drawing/2014/main" id="{49A681C5-926C-47CB-97BD-56E058E7BEDA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92;p3">
              <a:extLst>
                <a:ext uri="{FF2B5EF4-FFF2-40B4-BE49-F238E27FC236}">
                  <a16:creationId xmlns:a16="http://schemas.microsoft.com/office/drawing/2014/main" id="{75EEB9CA-4DE8-46AC-AC20-7A82120A9DC0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93;p3">
              <a:extLst>
                <a:ext uri="{FF2B5EF4-FFF2-40B4-BE49-F238E27FC236}">
                  <a16:creationId xmlns:a16="http://schemas.microsoft.com/office/drawing/2014/main" id="{47980A9F-4D86-47ED-819A-7110F006B253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91;p3">
              <a:extLst>
                <a:ext uri="{FF2B5EF4-FFF2-40B4-BE49-F238E27FC236}">
                  <a16:creationId xmlns:a16="http://schemas.microsoft.com/office/drawing/2014/main" id="{D924AABC-123D-41E7-B1AF-B75783108977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91;p3">
              <a:extLst>
                <a:ext uri="{FF2B5EF4-FFF2-40B4-BE49-F238E27FC236}">
                  <a16:creationId xmlns:a16="http://schemas.microsoft.com/office/drawing/2014/main" id="{1F634C38-085B-4D91-A2CC-BFE5D55F00F6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538;p3">
              <a:extLst>
                <a:ext uri="{FF2B5EF4-FFF2-40B4-BE49-F238E27FC236}">
                  <a16:creationId xmlns:a16="http://schemas.microsoft.com/office/drawing/2014/main" id="{D71786D8-ED46-4C80-81B4-3EBC3888B4E9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39;p3">
              <a:extLst>
                <a:ext uri="{FF2B5EF4-FFF2-40B4-BE49-F238E27FC236}">
                  <a16:creationId xmlns:a16="http://schemas.microsoft.com/office/drawing/2014/main" id="{88F73CE1-87EF-4DC5-9E37-4E6546CBE3CE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92;p3">
              <a:extLst>
                <a:ext uri="{FF2B5EF4-FFF2-40B4-BE49-F238E27FC236}">
                  <a16:creationId xmlns:a16="http://schemas.microsoft.com/office/drawing/2014/main" id="{07C5940C-BB34-4172-A023-F6A021F465CD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93;p3">
              <a:extLst>
                <a:ext uri="{FF2B5EF4-FFF2-40B4-BE49-F238E27FC236}">
                  <a16:creationId xmlns:a16="http://schemas.microsoft.com/office/drawing/2014/main" id="{0501D7F9-171D-4596-8889-117D133C9F1B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91;p3">
              <a:extLst>
                <a:ext uri="{FF2B5EF4-FFF2-40B4-BE49-F238E27FC236}">
                  <a16:creationId xmlns:a16="http://schemas.microsoft.com/office/drawing/2014/main" id="{F847D739-AC29-444A-8EF0-DDF95A27BE57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91;p3">
              <a:extLst>
                <a:ext uri="{FF2B5EF4-FFF2-40B4-BE49-F238E27FC236}">
                  <a16:creationId xmlns:a16="http://schemas.microsoft.com/office/drawing/2014/main" id="{6508B022-665D-494B-8A87-9E93D8D483BE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592;p3">
              <a:extLst>
                <a:ext uri="{FF2B5EF4-FFF2-40B4-BE49-F238E27FC236}">
                  <a16:creationId xmlns:a16="http://schemas.microsoft.com/office/drawing/2014/main" id="{4DD02BA9-0730-4250-A0C2-990FE2F1C5D8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93;p3">
              <a:extLst>
                <a:ext uri="{FF2B5EF4-FFF2-40B4-BE49-F238E27FC236}">
                  <a16:creationId xmlns:a16="http://schemas.microsoft.com/office/drawing/2014/main" id="{7447EC22-6BCA-4431-9419-817FE92971CE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91;p3">
              <a:extLst>
                <a:ext uri="{FF2B5EF4-FFF2-40B4-BE49-F238E27FC236}">
                  <a16:creationId xmlns:a16="http://schemas.microsoft.com/office/drawing/2014/main" id="{D11A8221-0746-4CD1-815C-F02DEB2EF673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91;p3">
              <a:extLst>
                <a:ext uri="{FF2B5EF4-FFF2-40B4-BE49-F238E27FC236}">
                  <a16:creationId xmlns:a16="http://schemas.microsoft.com/office/drawing/2014/main" id="{741A103E-8654-4AFA-9E48-8C841A66BAE1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592;p3">
              <a:extLst>
                <a:ext uri="{FF2B5EF4-FFF2-40B4-BE49-F238E27FC236}">
                  <a16:creationId xmlns:a16="http://schemas.microsoft.com/office/drawing/2014/main" id="{CF07E059-3FA7-445E-AC84-2A5E35CBA52C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93;p3">
              <a:extLst>
                <a:ext uri="{FF2B5EF4-FFF2-40B4-BE49-F238E27FC236}">
                  <a16:creationId xmlns:a16="http://schemas.microsoft.com/office/drawing/2014/main" id="{27A2B0D5-2F6B-4381-93B7-CFF814156BF9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91;p3">
              <a:extLst>
                <a:ext uri="{FF2B5EF4-FFF2-40B4-BE49-F238E27FC236}">
                  <a16:creationId xmlns:a16="http://schemas.microsoft.com/office/drawing/2014/main" id="{4D53AF83-0CDF-43C8-ABF1-C44F124BF97B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91;p3">
              <a:extLst>
                <a:ext uri="{FF2B5EF4-FFF2-40B4-BE49-F238E27FC236}">
                  <a16:creationId xmlns:a16="http://schemas.microsoft.com/office/drawing/2014/main" id="{85C9FCA1-B99A-4DCA-A9AF-409BF1CEFBF1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592;p3">
              <a:extLst>
                <a:ext uri="{FF2B5EF4-FFF2-40B4-BE49-F238E27FC236}">
                  <a16:creationId xmlns:a16="http://schemas.microsoft.com/office/drawing/2014/main" id="{A2FA5F5F-204E-4141-9260-F546346BD32E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593;p3">
              <a:extLst>
                <a:ext uri="{FF2B5EF4-FFF2-40B4-BE49-F238E27FC236}">
                  <a16:creationId xmlns:a16="http://schemas.microsoft.com/office/drawing/2014/main" id="{D7832F46-0C7B-4860-9959-A260DD69190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91;p3">
              <a:extLst>
                <a:ext uri="{FF2B5EF4-FFF2-40B4-BE49-F238E27FC236}">
                  <a16:creationId xmlns:a16="http://schemas.microsoft.com/office/drawing/2014/main" id="{CF82D705-6BEB-452A-8132-7596FE941E10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591;p3">
              <a:extLst>
                <a:ext uri="{FF2B5EF4-FFF2-40B4-BE49-F238E27FC236}">
                  <a16:creationId xmlns:a16="http://schemas.microsoft.com/office/drawing/2014/main" id="{B741948B-DE33-4535-B229-374B43A9DA32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592;p3">
              <a:extLst>
                <a:ext uri="{FF2B5EF4-FFF2-40B4-BE49-F238E27FC236}">
                  <a16:creationId xmlns:a16="http://schemas.microsoft.com/office/drawing/2014/main" id="{6C141BFB-A99D-449F-9DEA-677C1FAC572E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93;p3">
              <a:extLst>
                <a:ext uri="{FF2B5EF4-FFF2-40B4-BE49-F238E27FC236}">
                  <a16:creationId xmlns:a16="http://schemas.microsoft.com/office/drawing/2014/main" id="{91C30446-7BE4-46C5-86AD-203E26490AFA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591;p3">
              <a:extLst>
                <a:ext uri="{FF2B5EF4-FFF2-40B4-BE49-F238E27FC236}">
                  <a16:creationId xmlns:a16="http://schemas.microsoft.com/office/drawing/2014/main" id="{9E2A45DE-50EC-4221-881C-5638287C7376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591;p3">
              <a:extLst>
                <a:ext uri="{FF2B5EF4-FFF2-40B4-BE49-F238E27FC236}">
                  <a16:creationId xmlns:a16="http://schemas.microsoft.com/office/drawing/2014/main" id="{46E3BD43-9F2C-48A8-BBED-EAB5F6483946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592;p3">
              <a:extLst>
                <a:ext uri="{FF2B5EF4-FFF2-40B4-BE49-F238E27FC236}">
                  <a16:creationId xmlns:a16="http://schemas.microsoft.com/office/drawing/2014/main" id="{78AC69ED-E863-45EC-8252-F7F4E153467C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93;p3">
              <a:extLst>
                <a:ext uri="{FF2B5EF4-FFF2-40B4-BE49-F238E27FC236}">
                  <a16:creationId xmlns:a16="http://schemas.microsoft.com/office/drawing/2014/main" id="{A5C82ABA-AFFD-471D-AE77-C4406723EFAE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91;p3">
              <a:extLst>
                <a:ext uri="{FF2B5EF4-FFF2-40B4-BE49-F238E27FC236}">
                  <a16:creationId xmlns:a16="http://schemas.microsoft.com/office/drawing/2014/main" id="{82925DC7-112D-4C26-B063-C487A6F11EFC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591;p3">
              <a:extLst>
                <a:ext uri="{FF2B5EF4-FFF2-40B4-BE49-F238E27FC236}">
                  <a16:creationId xmlns:a16="http://schemas.microsoft.com/office/drawing/2014/main" id="{25D5C145-3464-4950-9131-F3908E67315D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592;p3">
              <a:extLst>
                <a:ext uri="{FF2B5EF4-FFF2-40B4-BE49-F238E27FC236}">
                  <a16:creationId xmlns:a16="http://schemas.microsoft.com/office/drawing/2014/main" id="{E5A60806-BF3C-4473-A69F-A629F4C1D583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593;p3">
              <a:extLst>
                <a:ext uri="{FF2B5EF4-FFF2-40B4-BE49-F238E27FC236}">
                  <a16:creationId xmlns:a16="http://schemas.microsoft.com/office/drawing/2014/main" id="{C9944421-46C8-41A2-A53A-3BB9D3057C7B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591;p3">
              <a:extLst>
                <a:ext uri="{FF2B5EF4-FFF2-40B4-BE49-F238E27FC236}">
                  <a16:creationId xmlns:a16="http://schemas.microsoft.com/office/drawing/2014/main" id="{59957832-9D0D-4319-8FB4-94062AF7FA17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591;p3">
              <a:extLst>
                <a:ext uri="{FF2B5EF4-FFF2-40B4-BE49-F238E27FC236}">
                  <a16:creationId xmlns:a16="http://schemas.microsoft.com/office/drawing/2014/main" id="{B969FCD5-37DF-44CA-8B43-1E7F1C713864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592;p3">
              <a:extLst>
                <a:ext uri="{FF2B5EF4-FFF2-40B4-BE49-F238E27FC236}">
                  <a16:creationId xmlns:a16="http://schemas.microsoft.com/office/drawing/2014/main" id="{27EBE021-E07D-4357-9066-F9D3F8EF4CA7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593;p3">
              <a:extLst>
                <a:ext uri="{FF2B5EF4-FFF2-40B4-BE49-F238E27FC236}">
                  <a16:creationId xmlns:a16="http://schemas.microsoft.com/office/drawing/2014/main" id="{BE255822-4DE9-4B4C-A939-15E358BE9D51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591;p3">
              <a:extLst>
                <a:ext uri="{FF2B5EF4-FFF2-40B4-BE49-F238E27FC236}">
                  <a16:creationId xmlns:a16="http://schemas.microsoft.com/office/drawing/2014/main" id="{8B37E9BF-F548-4931-911F-9CAF05250CD9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591;p3">
              <a:extLst>
                <a:ext uri="{FF2B5EF4-FFF2-40B4-BE49-F238E27FC236}">
                  <a16:creationId xmlns:a16="http://schemas.microsoft.com/office/drawing/2014/main" id="{5CB14494-874A-465C-A4E4-69092032ECDB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592;p3">
              <a:extLst>
                <a:ext uri="{FF2B5EF4-FFF2-40B4-BE49-F238E27FC236}">
                  <a16:creationId xmlns:a16="http://schemas.microsoft.com/office/drawing/2014/main" id="{ABFC3316-AC97-4C0E-98DF-815839429553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593;p3">
              <a:extLst>
                <a:ext uri="{FF2B5EF4-FFF2-40B4-BE49-F238E27FC236}">
                  <a16:creationId xmlns:a16="http://schemas.microsoft.com/office/drawing/2014/main" id="{B2604A74-7EE4-45FC-ABC3-E8070528E2C2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591;p3">
              <a:extLst>
                <a:ext uri="{FF2B5EF4-FFF2-40B4-BE49-F238E27FC236}">
                  <a16:creationId xmlns:a16="http://schemas.microsoft.com/office/drawing/2014/main" id="{F7CC110A-2794-475B-922A-9EF666A5DDE6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591;p3">
              <a:extLst>
                <a:ext uri="{FF2B5EF4-FFF2-40B4-BE49-F238E27FC236}">
                  <a16:creationId xmlns:a16="http://schemas.microsoft.com/office/drawing/2014/main" id="{AB2CA21F-B587-44A1-8372-7246022C20D6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593;p3">
              <a:extLst>
                <a:ext uri="{FF2B5EF4-FFF2-40B4-BE49-F238E27FC236}">
                  <a16:creationId xmlns:a16="http://schemas.microsoft.com/office/drawing/2014/main" id="{4F057AC4-B0F5-4179-9CCC-35A965005EEB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91;p3">
              <a:extLst>
                <a:ext uri="{FF2B5EF4-FFF2-40B4-BE49-F238E27FC236}">
                  <a16:creationId xmlns:a16="http://schemas.microsoft.com/office/drawing/2014/main" id="{BD7FAEEC-5B66-4895-A4AF-AF7C8A06DCDF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592;p3">
              <a:extLst>
                <a:ext uri="{FF2B5EF4-FFF2-40B4-BE49-F238E27FC236}">
                  <a16:creationId xmlns:a16="http://schemas.microsoft.com/office/drawing/2014/main" id="{4C8716FE-D13B-4573-ABC3-CCA217A57BC8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93;p3">
              <a:extLst>
                <a:ext uri="{FF2B5EF4-FFF2-40B4-BE49-F238E27FC236}">
                  <a16:creationId xmlns:a16="http://schemas.microsoft.com/office/drawing/2014/main" id="{8E10DBC8-9F51-419E-B7D5-4E86CD3FB4E2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91;p3">
              <a:extLst>
                <a:ext uri="{FF2B5EF4-FFF2-40B4-BE49-F238E27FC236}">
                  <a16:creationId xmlns:a16="http://schemas.microsoft.com/office/drawing/2014/main" id="{BEC0D37A-7D35-48D5-B299-0F1C03B129E9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91;p3">
              <a:extLst>
                <a:ext uri="{FF2B5EF4-FFF2-40B4-BE49-F238E27FC236}">
                  <a16:creationId xmlns:a16="http://schemas.microsoft.com/office/drawing/2014/main" id="{024DCE56-B1E2-449B-98C2-F241DF1D349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592;p3">
              <a:extLst>
                <a:ext uri="{FF2B5EF4-FFF2-40B4-BE49-F238E27FC236}">
                  <a16:creationId xmlns:a16="http://schemas.microsoft.com/office/drawing/2014/main" id="{7EC6D0F2-5733-4EEE-B66F-3F1226F028F2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93;p3">
              <a:extLst>
                <a:ext uri="{FF2B5EF4-FFF2-40B4-BE49-F238E27FC236}">
                  <a16:creationId xmlns:a16="http://schemas.microsoft.com/office/drawing/2014/main" id="{02DE7721-620C-4EC8-8563-6CEE8E140FCC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91;p3">
              <a:extLst>
                <a:ext uri="{FF2B5EF4-FFF2-40B4-BE49-F238E27FC236}">
                  <a16:creationId xmlns:a16="http://schemas.microsoft.com/office/drawing/2014/main" id="{D369D269-8EA1-45C5-9D79-AFB8BE1FB61A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91;p3">
              <a:extLst>
                <a:ext uri="{FF2B5EF4-FFF2-40B4-BE49-F238E27FC236}">
                  <a16:creationId xmlns:a16="http://schemas.microsoft.com/office/drawing/2014/main" id="{EC27CFFE-F5F2-4C83-A8C5-1E80254A4E0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592;p3">
              <a:extLst>
                <a:ext uri="{FF2B5EF4-FFF2-40B4-BE49-F238E27FC236}">
                  <a16:creationId xmlns:a16="http://schemas.microsoft.com/office/drawing/2014/main" id="{979D325F-8DAF-45E8-BCDC-E4F592C010E1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93;p3">
              <a:extLst>
                <a:ext uri="{FF2B5EF4-FFF2-40B4-BE49-F238E27FC236}">
                  <a16:creationId xmlns:a16="http://schemas.microsoft.com/office/drawing/2014/main" id="{0650B370-D5CB-4611-B998-1F7467ABE0C4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91;p3">
              <a:extLst>
                <a:ext uri="{FF2B5EF4-FFF2-40B4-BE49-F238E27FC236}">
                  <a16:creationId xmlns:a16="http://schemas.microsoft.com/office/drawing/2014/main" id="{EA916413-BE56-4572-9AD8-694D34BB854D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91;p3">
              <a:extLst>
                <a:ext uri="{FF2B5EF4-FFF2-40B4-BE49-F238E27FC236}">
                  <a16:creationId xmlns:a16="http://schemas.microsoft.com/office/drawing/2014/main" id="{CA64F0A6-165B-499D-A8FD-55971CC3F656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592;p3">
              <a:extLst>
                <a:ext uri="{FF2B5EF4-FFF2-40B4-BE49-F238E27FC236}">
                  <a16:creationId xmlns:a16="http://schemas.microsoft.com/office/drawing/2014/main" id="{108EA0B1-8988-43D7-99D6-7F69D7B84C42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93;p3">
              <a:extLst>
                <a:ext uri="{FF2B5EF4-FFF2-40B4-BE49-F238E27FC236}">
                  <a16:creationId xmlns:a16="http://schemas.microsoft.com/office/drawing/2014/main" id="{E27FFB5E-2435-4E3C-BF78-EC6E29F53A85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91;p3">
              <a:extLst>
                <a:ext uri="{FF2B5EF4-FFF2-40B4-BE49-F238E27FC236}">
                  <a16:creationId xmlns:a16="http://schemas.microsoft.com/office/drawing/2014/main" id="{E3A1B958-8EE3-4495-BDA1-278B8DDE8CE6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91;p3">
              <a:extLst>
                <a:ext uri="{FF2B5EF4-FFF2-40B4-BE49-F238E27FC236}">
                  <a16:creationId xmlns:a16="http://schemas.microsoft.com/office/drawing/2014/main" id="{2F409C98-6EAD-47F4-B887-810ECC417DF4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592;p3">
              <a:extLst>
                <a:ext uri="{FF2B5EF4-FFF2-40B4-BE49-F238E27FC236}">
                  <a16:creationId xmlns:a16="http://schemas.microsoft.com/office/drawing/2014/main" id="{86566BC6-57A1-4CD4-830F-CF8503BFD618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93;p3">
              <a:extLst>
                <a:ext uri="{FF2B5EF4-FFF2-40B4-BE49-F238E27FC236}">
                  <a16:creationId xmlns:a16="http://schemas.microsoft.com/office/drawing/2014/main" id="{1145E2FC-2509-4427-B516-1E52865F0A66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91;p3">
              <a:extLst>
                <a:ext uri="{FF2B5EF4-FFF2-40B4-BE49-F238E27FC236}">
                  <a16:creationId xmlns:a16="http://schemas.microsoft.com/office/drawing/2014/main" id="{B43A46DA-905F-4795-9B80-A6431BDD4847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91;p3">
              <a:extLst>
                <a:ext uri="{FF2B5EF4-FFF2-40B4-BE49-F238E27FC236}">
                  <a16:creationId xmlns:a16="http://schemas.microsoft.com/office/drawing/2014/main" id="{826E9EA7-AF44-416B-8220-00CD3B5F19AE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592;p3">
              <a:extLst>
                <a:ext uri="{FF2B5EF4-FFF2-40B4-BE49-F238E27FC236}">
                  <a16:creationId xmlns:a16="http://schemas.microsoft.com/office/drawing/2014/main" id="{D69F5749-1625-4C98-A1D1-5B684C7CE136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93;p3">
              <a:extLst>
                <a:ext uri="{FF2B5EF4-FFF2-40B4-BE49-F238E27FC236}">
                  <a16:creationId xmlns:a16="http://schemas.microsoft.com/office/drawing/2014/main" id="{17E50C07-80AB-4E80-95CF-0CC8DD803704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91;p3">
              <a:extLst>
                <a:ext uri="{FF2B5EF4-FFF2-40B4-BE49-F238E27FC236}">
                  <a16:creationId xmlns:a16="http://schemas.microsoft.com/office/drawing/2014/main" id="{CCE85CC1-8DFE-4538-AEA1-ADADA9CAD5E6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91;p3">
              <a:extLst>
                <a:ext uri="{FF2B5EF4-FFF2-40B4-BE49-F238E27FC236}">
                  <a16:creationId xmlns:a16="http://schemas.microsoft.com/office/drawing/2014/main" id="{C10ADC57-B568-4F49-8A7D-83118855C427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592;p3">
              <a:extLst>
                <a:ext uri="{FF2B5EF4-FFF2-40B4-BE49-F238E27FC236}">
                  <a16:creationId xmlns:a16="http://schemas.microsoft.com/office/drawing/2014/main" id="{ECD70537-E298-49F8-9AC2-CE568896C91D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93;p3">
              <a:extLst>
                <a:ext uri="{FF2B5EF4-FFF2-40B4-BE49-F238E27FC236}">
                  <a16:creationId xmlns:a16="http://schemas.microsoft.com/office/drawing/2014/main" id="{1767C2E6-29C6-4509-856E-118A40DF3787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91;p3">
              <a:extLst>
                <a:ext uri="{FF2B5EF4-FFF2-40B4-BE49-F238E27FC236}">
                  <a16:creationId xmlns:a16="http://schemas.microsoft.com/office/drawing/2014/main" id="{4BCEF793-D9AD-42B8-A9C3-5692AB39B281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91;p3">
              <a:extLst>
                <a:ext uri="{FF2B5EF4-FFF2-40B4-BE49-F238E27FC236}">
                  <a16:creationId xmlns:a16="http://schemas.microsoft.com/office/drawing/2014/main" id="{70D53180-B0A1-42C4-A038-5AAF65617501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592;p3">
              <a:extLst>
                <a:ext uri="{FF2B5EF4-FFF2-40B4-BE49-F238E27FC236}">
                  <a16:creationId xmlns:a16="http://schemas.microsoft.com/office/drawing/2014/main" id="{92251820-1929-469A-8A53-A7ED13730092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93;p3">
              <a:extLst>
                <a:ext uri="{FF2B5EF4-FFF2-40B4-BE49-F238E27FC236}">
                  <a16:creationId xmlns:a16="http://schemas.microsoft.com/office/drawing/2014/main" id="{71A8E894-AE0F-4BBC-9B9A-1D8EC6DC9470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91;p3">
              <a:extLst>
                <a:ext uri="{FF2B5EF4-FFF2-40B4-BE49-F238E27FC236}">
                  <a16:creationId xmlns:a16="http://schemas.microsoft.com/office/drawing/2014/main" id="{1A1250A9-BDA9-46CF-A96A-E4CC73252EDE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591;p3">
              <a:extLst>
                <a:ext uri="{FF2B5EF4-FFF2-40B4-BE49-F238E27FC236}">
                  <a16:creationId xmlns:a16="http://schemas.microsoft.com/office/drawing/2014/main" id="{6B5FF9BB-579E-4EA1-878A-107B146D994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592;p3">
              <a:extLst>
                <a:ext uri="{FF2B5EF4-FFF2-40B4-BE49-F238E27FC236}">
                  <a16:creationId xmlns:a16="http://schemas.microsoft.com/office/drawing/2014/main" id="{B8B60F71-7044-4D3C-AD40-1F48DA5BF442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593;p3">
              <a:extLst>
                <a:ext uri="{FF2B5EF4-FFF2-40B4-BE49-F238E27FC236}">
                  <a16:creationId xmlns:a16="http://schemas.microsoft.com/office/drawing/2014/main" id="{96BB2FE6-E919-425C-B5BF-34627FB9D4EB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591;p3">
              <a:extLst>
                <a:ext uri="{FF2B5EF4-FFF2-40B4-BE49-F238E27FC236}">
                  <a16:creationId xmlns:a16="http://schemas.microsoft.com/office/drawing/2014/main" id="{C70300AD-54D2-4B2D-BDEC-4918CC69401B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591;p3">
              <a:extLst>
                <a:ext uri="{FF2B5EF4-FFF2-40B4-BE49-F238E27FC236}">
                  <a16:creationId xmlns:a16="http://schemas.microsoft.com/office/drawing/2014/main" id="{5CFF44E5-FC10-4821-9D28-3ADC7430F4F5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592;p3">
              <a:extLst>
                <a:ext uri="{FF2B5EF4-FFF2-40B4-BE49-F238E27FC236}">
                  <a16:creationId xmlns:a16="http://schemas.microsoft.com/office/drawing/2014/main" id="{EA122C1A-3318-4E0B-898D-22AFD6D9DC69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593;p3">
              <a:extLst>
                <a:ext uri="{FF2B5EF4-FFF2-40B4-BE49-F238E27FC236}">
                  <a16:creationId xmlns:a16="http://schemas.microsoft.com/office/drawing/2014/main" id="{06F42CFF-7F25-4484-A7B0-6AD584749D1D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591;p3">
              <a:extLst>
                <a:ext uri="{FF2B5EF4-FFF2-40B4-BE49-F238E27FC236}">
                  <a16:creationId xmlns:a16="http://schemas.microsoft.com/office/drawing/2014/main" id="{0E902619-8B7B-4715-A49C-C00E5BED8B69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591;p3">
              <a:extLst>
                <a:ext uri="{FF2B5EF4-FFF2-40B4-BE49-F238E27FC236}">
                  <a16:creationId xmlns:a16="http://schemas.microsoft.com/office/drawing/2014/main" id="{71DCCA93-BF7D-4DE1-8A26-C89E1D71401E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592;p3">
              <a:extLst>
                <a:ext uri="{FF2B5EF4-FFF2-40B4-BE49-F238E27FC236}">
                  <a16:creationId xmlns:a16="http://schemas.microsoft.com/office/drawing/2014/main" id="{11F0FE9A-0272-4846-8C46-0EB9E6317C1E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593;p3">
              <a:extLst>
                <a:ext uri="{FF2B5EF4-FFF2-40B4-BE49-F238E27FC236}">
                  <a16:creationId xmlns:a16="http://schemas.microsoft.com/office/drawing/2014/main" id="{6131797E-0A78-4828-8402-5DA9F27A5C9E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591;p3">
              <a:extLst>
                <a:ext uri="{FF2B5EF4-FFF2-40B4-BE49-F238E27FC236}">
                  <a16:creationId xmlns:a16="http://schemas.microsoft.com/office/drawing/2014/main" id="{B4B4E89A-0667-4050-B3B5-6A7A55801E2C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591;p3">
              <a:extLst>
                <a:ext uri="{FF2B5EF4-FFF2-40B4-BE49-F238E27FC236}">
                  <a16:creationId xmlns:a16="http://schemas.microsoft.com/office/drawing/2014/main" id="{754ED62D-148E-415F-AF08-629ED01AFD62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591;p3">
              <a:extLst>
                <a:ext uri="{FF2B5EF4-FFF2-40B4-BE49-F238E27FC236}">
                  <a16:creationId xmlns:a16="http://schemas.microsoft.com/office/drawing/2014/main" id="{403EF464-AC40-4ED3-9A9D-F0C31BA344B8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592;p3">
              <a:extLst>
                <a:ext uri="{FF2B5EF4-FFF2-40B4-BE49-F238E27FC236}">
                  <a16:creationId xmlns:a16="http://schemas.microsoft.com/office/drawing/2014/main" id="{2E4D7478-4C81-488F-8375-2170FF455BD4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593;p3">
              <a:extLst>
                <a:ext uri="{FF2B5EF4-FFF2-40B4-BE49-F238E27FC236}">
                  <a16:creationId xmlns:a16="http://schemas.microsoft.com/office/drawing/2014/main" id="{9DE6B378-36F4-4521-ADF0-9C3AEDFB33EE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591;p3">
              <a:extLst>
                <a:ext uri="{FF2B5EF4-FFF2-40B4-BE49-F238E27FC236}">
                  <a16:creationId xmlns:a16="http://schemas.microsoft.com/office/drawing/2014/main" id="{70AFEBAB-20E7-478A-A75C-A0409122B13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591;p3">
              <a:extLst>
                <a:ext uri="{FF2B5EF4-FFF2-40B4-BE49-F238E27FC236}">
                  <a16:creationId xmlns:a16="http://schemas.microsoft.com/office/drawing/2014/main" id="{CE286D5D-7D43-4DAB-98A4-35A1B043FFD2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592;p3">
              <a:extLst>
                <a:ext uri="{FF2B5EF4-FFF2-40B4-BE49-F238E27FC236}">
                  <a16:creationId xmlns:a16="http://schemas.microsoft.com/office/drawing/2014/main" id="{08E9921A-C2CD-4FE6-A7CE-6ABAF454553C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593;p3">
              <a:extLst>
                <a:ext uri="{FF2B5EF4-FFF2-40B4-BE49-F238E27FC236}">
                  <a16:creationId xmlns:a16="http://schemas.microsoft.com/office/drawing/2014/main" id="{8F9E5B96-A2FC-4BC1-9036-4FEB4C0F968C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591;p3">
              <a:extLst>
                <a:ext uri="{FF2B5EF4-FFF2-40B4-BE49-F238E27FC236}">
                  <a16:creationId xmlns:a16="http://schemas.microsoft.com/office/drawing/2014/main" id="{FEB0CE84-101F-48AA-8DCA-9D5C205738F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591;p3">
              <a:extLst>
                <a:ext uri="{FF2B5EF4-FFF2-40B4-BE49-F238E27FC236}">
                  <a16:creationId xmlns:a16="http://schemas.microsoft.com/office/drawing/2014/main" id="{A5B8FF96-1887-41A5-AE85-6E797CE676DB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592;p3">
              <a:extLst>
                <a:ext uri="{FF2B5EF4-FFF2-40B4-BE49-F238E27FC236}">
                  <a16:creationId xmlns:a16="http://schemas.microsoft.com/office/drawing/2014/main" id="{6E145E6F-6BA0-4CBC-99AB-14F31C6D025B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593;p3">
              <a:extLst>
                <a:ext uri="{FF2B5EF4-FFF2-40B4-BE49-F238E27FC236}">
                  <a16:creationId xmlns:a16="http://schemas.microsoft.com/office/drawing/2014/main" id="{4E24CD4F-3260-47B0-B228-F1FA5B023F07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591;p3">
              <a:extLst>
                <a:ext uri="{FF2B5EF4-FFF2-40B4-BE49-F238E27FC236}">
                  <a16:creationId xmlns:a16="http://schemas.microsoft.com/office/drawing/2014/main" id="{221CBACE-43D6-47F0-94F2-CE2D41CAAB80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591;p3">
              <a:extLst>
                <a:ext uri="{FF2B5EF4-FFF2-40B4-BE49-F238E27FC236}">
                  <a16:creationId xmlns:a16="http://schemas.microsoft.com/office/drawing/2014/main" id="{84F908CD-0024-4748-AB34-234B54FC6EFF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592;p3">
              <a:extLst>
                <a:ext uri="{FF2B5EF4-FFF2-40B4-BE49-F238E27FC236}">
                  <a16:creationId xmlns:a16="http://schemas.microsoft.com/office/drawing/2014/main" id="{53E125BA-288E-4539-89B2-162F38B6A248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593;p3">
              <a:extLst>
                <a:ext uri="{FF2B5EF4-FFF2-40B4-BE49-F238E27FC236}">
                  <a16:creationId xmlns:a16="http://schemas.microsoft.com/office/drawing/2014/main" id="{7E0F7250-1E39-4DF5-9E66-ACC96F5CAA6D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591;p3">
              <a:extLst>
                <a:ext uri="{FF2B5EF4-FFF2-40B4-BE49-F238E27FC236}">
                  <a16:creationId xmlns:a16="http://schemas.microsoft.com/office/drawing/2014/main" id="{962D8FA8-5A05-49C5-AACF-94B9A9D4B037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591;p3">
              <a:extLst>
                <a:ext uri="{FF2B5EF4-FFF2-40B4-BE49-F238E27FC236}">
                  <a16:creationId xmlns:a16="http://schemas.microsoft.com/office/drawing/2014/main" id="{9B2C6741-59F4-4980-A5CB-BCB3FF07C325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592;p3">
              <a:extLst>
                <a:ext uri="{FF2B5EF4-FFF2-40B4-BE49-F238E27FC236}">
                  <a16:creationId xmlns:a16="http://schemas.microsoft.com/office/drawing/2014/main" id="{D8DEF49F-0549-4AB7-9DBE-B87FED43D9C2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593;p3">
              <a:extLst>
                <a:ext uri="{FF2B5EF4-FFF2-40B4-BE49-F238E27FC236}">
                  <a16:creationId xmlns:a16="http://schemas.microsoft.com/office/drawing/2014/main" id="{12DCA0A9-2025-44B1-B488-DE0677F2AAB4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591;p3">
              <a:extLst>
                <a:ext uri="{FF2B5EF4-FFF2-40B4-BE49-F238E27FC236}">
                  <a16:creationId xmlns:a16="http://schemas.microsoft.com/office/drawing/2014/main" id="{BCCBBFE4-724D-4980-8825-138437CEFCE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591;p3">
              <a:extLst>
                <a:ext uri="{FF2B5EF4-FFF2-40B4-BE49-F238E27FC236}">
                  <a16:creationId xmlns:a16="http://schemas.microsoft.com/office/drawing/2014/main" id="{079E0B49-93D1-4DDD-9B05-8D54E2BCE3BE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592;p3">
              <a:extLst>
                <a:ext uri="{FF2B5EF4-FFF2-40B4-BE49-F238E27FC236}">
                  <a16:creationId xmlns:a16="http://schemas.microsoft.com/office/drawing/2014/main" id="{F5295CC8-DAE6-4147-A096-874E0ED2A135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593;p3">
              <a:extLst>
                <a:ext uri="{FF2B5EF4-FFF2-40B4-BE49-F238E27FC236}">
                  <a16:creationId xmlns:a16="http://schemas.microsoft.com/office/drawing/2014/main" id="{3EF61FF4-1D2E-47FA-AB0C-2C751D096D3C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591;p3">
              <a:extLst>
                <a:ext uri="{FF2B5EF4-FFF2-40B4-BE49-F238E27FC236}">
                  <a16:creationId xmlns:a16="http://schemas.microsoft.com/office/drawing/2014/main" id="{6A96CE4C-842B-4211-B5F3-DE0D4627B569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591;p3">
              <a:extLst>
                <a:ext uri="{FF2B5EF4-FFF2-40B4-BE49-F238E27FC236}">
                  <a16:creationId xmlns:a16="http://schemas.microsoft.com/office/drawing/2014/main" id="{C89436E5-C7C7-41DA-BC79-C793B09DDC57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592;p3">
              <a:extLst>
                <a:ext uri="{FF2B5EF4-FFF2-40B4-BE49-F238E27FC236}">
                  <a16:creationId xmlns:a16="http://schemas.microsoft.com/office/drawing/2014/main" id="{104F6328-3970-4871-8265-375AF2ED6124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593;p3">
              <a:extLst>
                <a:ext uri="{FF2B5EF4-FFF2-40B4-BE49-F238E27FC236}">
                  <a16:creationId xmlns:a16="http://schemas.microsoft.com/office/drawing/2014/main" id="{ED251EAB-504C-4212-A4E5-0F8702501488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591;p3">
              <a:extLst>
                <a:ext uri="{FF2B5EF4-FFF2-40B4-BE49-F238E27FC236}">
                  <a16:creationId xmlns:a16="http://schemas.microsoft.com/office/drawing/2014/main" id="{3B8C2B79-8EC0-4D9C-BDF4-2415BF258048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591;p3">
              <a:extLst>
                <a:ext uri="{FF2B5EF4-FFF2-40B4-BE49-F238E27FC236}">
                  <a16:creationId xmlns:a16="http://schemas.microsoft.com/office/drawing/2014/main" id="{BD4C493C-9709-4706-9129-1BC2DE792733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592;p3">
              <a:extLst>
                <a:ext uri="{FF2B5EF4-FFF2-40B4-BE49-F238E27FC236}">
                  <a16:creationId xmlns:a16="http://schemas.microsoft.com/office/drawing/2014/main" id="{1B092832-AADF-40B7-8027-B9EC7AB28888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593;p3">
              <a:extLst>
                <a:ext uri="{FF2B5EF4-FFF2-40B4-BE49-F238E27FC236}">
                  <a16:creationId xmlns:a16="http://schemas.microsoft.com/office/drawing/2014/main" id="{6BD70143-C1C0-446B-831C-5EC144D19D91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591;p3">
              <a:extLst>
                <a:ext uri="{FF2B5EF4-FFF2-40B4-BE49-F238E27FC236}">
                  <a16:creationId xmlns:a16="http://schemas.microsoft.com/office/drawing/2014/main" id="{2333DC86-0414-4784-8115-A123BC3945E1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591;p3">
              <a:extLst>
                <a:ext uri="{FF2B5EF4-FFF2-40B4-BE49-F238E27FC236}">
                  <a16:creationId xmlns:a16="http://schemas.microsoft.com/office/drawing/2014/main" id="{150DEF62-B67E-44B5-A692-69DD733BFD23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593;p3">
              <a:extLst>
                <a:ext uri="{FF2B5EF4-FFF2-40B4-BE49-F238E27FC236}">
                  <a16:creationId xmlns:a16="http://schemas.microsoft.com/office/drawing/2014/main" id="{99968B73-72C1-456D-9339-6DB71A353D2F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591;p3">
              <a:extLst>
                <a:ext uri="{FF2B5EF4-FFF2-40B4-BE49-F238E27FC236}">
                  <a16:creationId xmlns:a16="http://schemas.microsoft.com/office/drawing/2014/main" id="{51C33A6E-6E6A-42B5-ADED-48E072E6CE74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592;p3">
              <a:extLst>
                <a:ext uri="{FF2B5EF4-FFF2-40B4-BE49-F238E27FC236}">
                  <a16:creationId xmlns:a16="http://schemas.microsoft.com/office/drawing/2014/main" id="{78940785-87A2-49AC-BF1D-2D51572CE94A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591;p3">
              <a:extLst>
                <a:ext uri="{FF2B5EF4-FFF2-40B4-BE49-F238E27FC236}">
                  <a16:creationId xmlns:a16="http://schemas.microsoft.com/office/drawing/2014/main" id="{9647B82F-531E-4992-AB9E-F0A04E7A274B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592;p3">
              <a:extLst>
                <a:ext uri="{FF2B5EF4-FFF2-40B4-BE49-F238E27FC236}">
                  <a16:creationId xmlns:a16="http://schemas.microsoft.com/office/drawing/2014/main" id="{F70FDD10-0CBE-4858-AE5B-60D68616AB00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593;p3">
              <a:extLst>
                <a:ext uri="{FF2B5EF4-FFF2-40B4-BE49-F238E27FC236}">
                  <a16:creationId xmlns:a16="http://schemas.microsoft.com/office/drawing/2014/main" id="{31DDF3A5-199E-4A15-977E-0FD64D649ED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591;p3">
              <a:extLst>
                <a:ext uri="{FF2B5EF4-FFF2-40B4-BE49-F238E27FC236}">
                  <a16:creationId xmlns:a16="http://schemas.microsoft.com/office/drawing/2014/main" id="{AD3B1BD5-0AFE-4D1B-A53A-68244BF35DF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591;p3">
              <a:extLst>
                <a:ext uri="{FF2B5EF4-FFF2-40B4-BE49-F238E27FC236}">
                  <a16:creationId xmlns:a16="http://schemas.microsoft.com/office/drawing/2014/main" id="{870AD895-F9F6-4EF3-83FD-9C4BE706C873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592;p3">
              <a:extLst>
                <a:ext uri="{FF2B5EF4-FFF2-40B4-BE49-F238E27FC236}">
                  <a16:creationId xmlns:a16="http://schemas.microsoft.com/office/drawing/2014/main" id="{8CDB26F8-DFEE-48C8-A66D-8311BC11586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593;p3">
              <a:extLst>
                <a:ext uri="{FF2B5EF4-FFF2-40B4-BE49-F238E27FC236}">
                  <a16:creationId xmlns:a16="http://schemas.microsoft.com/office/drawing/2014/main" id="{1C261E38-D80B-4789-BCB8-205B69ABEC98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591;p3">
              <a:extLst>
                <a:ext uri="{FF2B5EF4-FFF2-40B4-BE49-F238E27FC236}">
                  <a16:creationId xmlns:a16="http://schemas.microsoft.com/office/drawing/2014/main" id="{D3852001-D14B-4240-B76D-38931B11771A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591;p3">
              <a:extLst>
                <a:ext uri="{FF2B5EF4-FFF2-40B4-BE49-F238E27FC236}">
                  <a16:creationId xmlns:a16="http://schemas.microsoft.com/office/drawing/2014/main" id="{3F944A11-C9E2-458D-B293-483EF9C2E673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538;p3">
              <a:extLst>
                <a:ext uri="{FF2B5EF4-FFF2-40B4-BE49-F238E27FC236}">
                  <a16:creationId xmlns:a16="http://schemas.microsoft.com/office/drawing/2014/main" id="{2A373A13-781B-48FE-BC51-F32F014049FB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592;p3">
              <a:extLst>
                <a:ext uri="{FF2B5EF4-FFF2-40B4-BE49-F238E27FC236}">
                  <a16:creationId xmlns:a16="http://schemas.microsoft.com/office/drawing/2014/main" id="{46337FEB-51BA-4627-B745-BAF293829FB3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593;p3">
              <a:extLst>
                <a:ext uri="{FF2B5EF4-FFF2-40B4-BE49-F238E27FC236}">
                  <a16:creationId xmlns:a16="http://schemas.microsoft.com/office/drawing/2014/main" id="{502F29D9-650A-4365-BEB4-AF1A873834FE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591;p3">
              <a:extLst>
                <a:ext uri="{FF2B5EF4-FFF2-40B4-BE49-F238E27FC236}">
                  <a16:creationId xmlns:a16="http://schemas.microsoft.com/office/drawing/2014/main" id="{C67817B9-D84C-4121-AA29-7B410E5AFC50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538;p3">
              <a:extLst>
                <a:ext uri="{FF2B5EF4-FFF2-40B4-BE49-F238E27FC236}">
                  <a16:creationId xmlns:a16="http://schemas.microsoft.com/office/drawing/2014/main" id="{4E006A3A-3A7F-46F9-A426-B5C87D40736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539;p3">
              <a:extLst>
                <a:ext uri="{FF2B5EF4-FFF2-40B4-BE49-F238E27FC236}">
                  <a16:creationId xmlns:a16="http://schemas.microsoft.com/office/drawing/2014/main" id="{75F318B7-35A6-4D0D-9E7A-DA253CFED2D5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592;p3">
              <a:extLst>
                <a:ext uri="{FF2B5EF4-FFF2-40B4-BE49-F238E27FC236}">
                  <a16:creationId xmlns:a16="http://schemas.microsoft.com/office/drawing/2014/main" id="{686BC305-46C8-4893-A80E-BDF7B31BC253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593;p3">
              <a:extLst>
                <a:ext uri="{FF2B5EF4-FFF2-40B4-BE49-F238E27FC236}">
                  <a16:creationId xmlns:a16="http://schemas.microsoft.com/office/drawing/2014/main" id="{2ECE724F-03A3-4FF1-AF0A-6F82445051AD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591;p3">
              <a:extLst>
                <a:ext uri="{FF2B5EF4-FFF2-40B4-BE49-F238E27FC236}">
                  <a16:creationId xmlns:a16="http://schemas.microsoft.com/office/drawing/2014/main" id="{69D4670C-3B59-4532-A9D2-6D5AFE6CAD36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591;p3">
              <a:extLst>
                <a:ext uri="{FF2B5EF4-FFF2-40B4-BE49-F238E27FC236}">
                  <a16:creationId xmlns:a16="http://schemas.microsoft.com/office/drawing/2014/main" id="{D864F754-16BB-4601-93DD-77EA7E56785C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538;p3">
              <a:extLst>
                <a:ext uri="{FF2B5EF4-FFF2-40B4-BE49-F238E27FC236}">
                  <a16:creationId xmlns:a16="http://schemas.microsoft.com/office/drawing/2014/main" id="{E26B1356-C750-4196-A107-3CDEF7DA4006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539;p3">
              <a:extLst>
                <a:ext uri="{FF2B5EF4-FFF2-40B4-BE49-F238E27FC236}">
                  <a16:creationId xmlns:a16="http://schemas.microsoft.com/office/drawing/2014/main" id="{E3311A99-6EA6-4C49-8F20-1C6DB0EDBD4D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592;p3">
              <a:extLst>
                <a:ext uri="{FF2B5EF4-FFF2-40B4-BE49-F238E27FC236}">
                  <a16:creationId xmlns:a16="http://schemas.microsoft.com/office/drawing/2014/main" id="{645A221F-3EAE-4136-8F49-495C96751D97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593;p3">
              <a:extLst>
                <a:ext uri="{FF2B5EF4-FFF2-40B4-BE49-F238E27FC236}">
                  <a16:creationId xmlns:a16="http://schemas.microsoft.com/office/drawing/2014/main" id="{43457D12-0098-473B-ADEF-214329E5D250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591;p3">
              <a:extLst>
                <a:ext uri="{FF2B5EF4-FFF2-40B4-BE49-F238E27FC236}">
                  <a16:creationId xmlns:a16="http://schemas.microsoft.com/office/drawing/2014/main" id="{844EF693-FCA3-42CF-B48F-4F3411DAB296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591;p3">
              <a:extLst>
                <a:ext uri="{FF2B5EF4-FFF2-40B4-BE49-F238E27FC236}">
                  <a16:creationId xmlns:a16="http://schemas.microsoft.com/office/drawing/2014/main" id="{FF4E8647-10A4-4AB1-B87F-69262B51026F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538;p3">
              <a:extLst>
                <a:ext uri="{FF2B5EF4-FFF2-40B4-BE49-F238E27FC236}">
                  <a16:creationId xmlns:a16="http://schemas.microsoft.com/office/drawing/2014/main" id="{3C23E41F-442B-4D73-8D69-CE9DAC4536BA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539;p3">
              <a:extLst>
                <a:ext uri="{FF2B5EF4-FFF2-40B4-BE49-F238E27FC236}">
                  <a16:creationId xmlns:a16="http://schemas.microsoft.com/office/drawing/2014/main" id="{E43F373C-5A85-4BCE-AEAF-4B61C19020A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592;p3">
              <a:extLst>
                <a:ext uri="{FF2B5EF4-FFF2-40B4-BE49-F238E27FC236}">
                  <a16:creationId xmlns:a16="http://schemas.microsoft.com/office/drawing/2014/main" id="{12198675-8BEA-494D-BC96-E6FA49D42A83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593;p3">
              <a:extLst>
                <a:ext uri="{FF2B5EF4-FFF2-40B4-BE49-F238E27FC236}">
                  <a16:creationId xmlns:a16="http://schemas.microsoft.com/office/drawing/2014/main" id="{09A2ABEC-4F43-4A14-860E-714DB03D99AB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591;p3">
              <a:extLst>
                <a:ext uri="{FF2B5EF4-FFF2-40B4-BE49-F238E27FC236}">
                  <a16:creationId xmlns:a16="http://schemas.microsoft.com/office/drawing/2014/main" id="{47AEE444-F09C-43CE-B048-0315EC99244E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539;p3">
              <a:extLst>
                <a:ext uri="{FF2B5EF4-FFF2-40B4-BE49-F238E27FC236}">
                  <a16:creationId xmlns:a16="http://schemas.microsoft.com/office/drawing/2014/main" id="{E48BFD81-0364-446B-8AAF-C3C36CE5B9B4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592;p3">
              <a:extLst>
                <a:ext uri="{FF2B5EF4-FFF2-40B4-BE49-F238E27FC236}">
                  <a16:creationId xmlns:a16="http://schemas.microsoft.com/office/drawing/2014/main" id="{0A038FB5-ADF5-45DE-B96A-77BD325D765A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593;p3">
              <a:extLst>
                <a:ext uri="{FF2B5EF4-FFF2-40B4-BE49-F238E27FC236}">
                  <a16:creationId xmlns:a16="http://schemas.microsoft.com/office/drawing/2014/main" id="{EB055B17-CB09-41DD-A740-BCC162232F07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591;p3">
              <a:extLst>
                <a:ext uri="{FF2B5EF4-FFF2-40B4-BE49-F238E27FC236}">
                  <a16:creationId xmlns:a16="http://schemas.microsoft.com/office/drawing/2014/main" id="{86653EF8-5E34-4CBE-B974-5793769ECBBF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591;p3">
              <a:extLst>
                <a:ext uri="{FF2B5EF4-FFF2-40B4-BE49-F238E27FC236}">
                  <a16:creationId xmlns:a16="http://schemas.microsoft.com/office/drawing/2014/main" id="{737C9ABC-6FD5-4F9B-BCB2-3F5BE81413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538;p3">
              <a:extLst>
                <a:ext uri="{FF2B5EF4-FFF2-40B4-BE49-F238E27FC236}">
                  <a16:creationId xmlns:a16="http://schemas.microsoft.com/office/drawing/2014/main" id="{C1B20E8D-0083-47C5-93FF-73F876AA143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539;p3">
              <a:extLst>
                <a:ext uri="{FF2B5EF4-FFF2-40B4-BE49-F238E27FC236}">
                  <a16:creationId xmlns:a16="http://schemas.microsoft.com/office/drawing/2014/main" id="{6F2C50F2-2309-4600-BC97-33BE3A67E9E1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592;p3">
              <a:extLst>
                <a:ext uri="{FF2B5EF4-FFF2-40B4-BE49-F238E27FC236}">
                  <a16:creationId xmlns:a16="http://schemas.microsoft.com/office/drawing/2014/main" id="{F17908AF-95DB-4723-9E43-ED63C82EB8E0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593;p3">
              <a:extLst>
                <a:ext uri="{FF2B5EF4-FFF2-40B4-BE49-F238E27FC236}">
                  <a16:creationId xmlns:a16="http://schemas.microsoft.com/office/drawing/2014/main" id="{E448A625-1961-4B61-9B8E-D091531DFE96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591;p3">
              <a:extLst>
                <a:ext uri="{FF2B5EF4-FFF2-40B4-BE49-F238E27FC236}">
                  <a16:creationId xmlns:a16="http://schemas.microsoft.com/office/drawing/2014/main" id="{55F083FE-B144-4966-A1D7-76DEE9FADEE1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591;p3">
              <a:extLst>
                <a:ext uri="{FF2B5EF4-FFF2-40B4-BE49-F238E27FC236}">
                  <a16:creationId xmlns:a16="http://schemas.microsoft.com/office/drawing/2014/main" id="{5C9691CD-5FE4-4C8C-8C37-09D440046AA7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538;p3">
              <a:extLst>
                <a:ext uri="{FF2B5EF4-FFF2-40B4-BE49-F238E27FC236}">
                  <a16:creationId xmlns:a16="http://schemas.microsoft.com/office/drawing/2014/main" id="{828694F2-25E2-4B01-B748-52B74F1D74EE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592;p3">
              <a:extLst>
                <a:ext uri="{FF2B5EF4-FFF2-40B4-BE49-F238E27FC236}">
                  <a16:creationId xmlns:a16="http://schemas.microsoft.com/office/drawing/2014/main" id="{5BE55957-B443-46FA-B863-82A6B9F9DC0D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593;p3">
              <a:extLst>
                <a:ext uri="{FF2B5EF4-FFF2-40B4-BE49-F238E27FC236}">
                  <a16:creationId xmlns:a16="http://schemas.microsoft.com/office/drawing/2014/main" id="{B122F06C-1D6C-4D46-B22C-4EE9B4D26E11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591;p3">
              <a:extLst>
                <a:ext uri="{FF2B5EF4-FFF2-40B4-BE49-F238E27FC236}">
                  <a16:creationId xmlns:a16="http://schemas.microsoft.com/office/drawing/2014/main" id="{B7D0F938-AD13-4028-A99D-297AF7A4B2AE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591;p3">
              <a:extLst>
                <a:ext uri="{FF2B5EF4-FFF2-40B4-BE49-F238E27FC236}">
                  <a16:creationId xmlns:a16="http://schemas.microsoft.com/office/drawing/2014/main" id="{DACACEC3-4EC2-493A-A1D2-0538051A0DE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538;p3">
              <a:extLst>
                <a:ext uri="{FF2B5EF4-FFF2-40B4-BE49-F238E27FC236}">
                  <a16:creationId xmlns:a16="http://schemas.microsoft.com/office/drawing/2014/main" id="{E34493B7-9F47-42E0-84FC-FF80C83DD674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539;p3">
              <a:extLst>
                <a:ext uri="{FF2B5EF4-FFF2-40B4-BE49-F238E27FC236}">
                  <a16:creationId xmlns:a16="http://schemas.microsoft.com/office/drawing/2014/main" id="{1270264E-5424-4C15-85C0-F9BADBC9EE8E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592;p3">
              <a:extLst>
                <a:ext uri="{FF2B5EF4-FFF2-40B4-BE49-F238E27FC236}">
                  <a16:creationId xmlns:a16="http://schemas.microsoft.com/office/drawing/2014/main" id="{BA5106B7-7368-4918-9955-C79735B4C4BB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593;p3">
              <a:extLst>
                <a:ext uri="{FF2B5EF4-FFF2-40B4-BE49-F238E27FC236}">
                  <a16:creationId xmlns:a16="http://schemas.microsoft.com/office/drawing/2014/main" id="{5BC4BEED-0DD5-4CA2-8AAC-09CE1CE82A3A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591;p3">
              <a:extLst>
                <a:ext uri="{FF2B5EF4-FFF2-40B4-BE49-F238E27FC236}">
                  <a16:creationId xmlns:a16="http://schemas.microsoft.com/office/drawing/2014/main" id="{18BAEBAA-9040-4E87-A3D1-63EBA226A105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591;p3">
              <a:extLst>
                <a:ext uri="{FF2B5EF4-FFF2-40B4-BE49-F238E27FC236}">
                  <a16:creationId xmlns:a16="http://schemas.microsoft.com/office/drawing/2014/main" id="{02003B64-48A4-41A2-8067-0027B327CE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539;p3">
              <a:extLst>
                <a:ext uri="{FF2B5EF4-FFF2-40B4-BE49-F238E27FC236}">
                  <a16:creationId xmlns:a16="http://schemas.microsoft.com/office/drawing/2014/main" id="{D8056946-D8A5-4FE7-AB86-7B69E5504D99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593;p3">
              <a:extLst>
                <a:ext uri="{FF2B5EF4-FFF2-40B4-BE49-F238E27FC236}">
                  <a16:creationId xmlns:a16="http://schemas.microsoft.com/office/drawing/2014/main" id="{F461CC9E-67E7-41D4-9CFF-AB1E450D0E34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591;p3">
              <a:extLst>
                <a:ext uri="{FF2B5EF4-FFF2-40B4-BE49-F238E27FC236}">
                  <a16:creationId xmlns:a16="http://schemas.microsoft.com/office/drawing/2014/main" id="{0D6BA8D5-F504-423C-A9C2-23A6C17662A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539;p3">
              <a:extLst>
                <a:ext uri="{FF2B5EF4-FFF2-40B4-BE49-F238E27FC236}">
                  <a16:creationId xmlns:a16="http://schemas.microsoft.com/office/drawing/2014/main" id="{7DB1460D-5650-4803-9B45-36E7439B241A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592;p3">
              <a:extLst>
                <a:ext uri="{FF2B5EF4-FFF2-40B4-BE49-F238E27FC236}">
                  <a16:creationId xmlns:a16="http://schemas.microsoft.com/office/drawing/2014/main" id="{74E0DBEA-037D-4AEF-B16C-7940AD8C964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593;p3">
              <a:extLst>
                <a:ext uri="{FF2B5EF4-FFF2-40B4-BE49-F238E27FC236}">
                  <a16:creationId xmlns:a16="http://schemas.microsoft.com/office/drawing/2014/main" id="{844856B7-1320-4FA0-A723-887E8C276B3F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591;p3">
              <a:extLst>
                <a:ext uri="{FF2B5EF4-FFF2-40B4-BE49-F238E27FC236}">
                  <a16:creationId xmlns:a16="http://schemas.microsoft.com/office/drawing/2014/main" id="{D83E7580-980F-4C7C-B648-5CDFD90BB3AD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591;p3">
              <a:extLst>
                <a:ext uri="{FF2B5EF4-FFF2-40B4-BE49-F238E27FC236}">
                  <a16:creationId xmlns:a16="http://schemas.microsoft.com/office/drawing/2014/main" id="{B2B2BBCA-2127-4D10-9C24-EFBB429FBAE3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538;p3">
              <a:extLst>
                <a:ext uri="{FF2B5EF4-FFF2-40B4-BE49-F238E27FC236}">
                  <a16:creationId xmlns:a16="http://schemas.microsoft.com/office/drawing/2014/main" id="{CCDDD2CB-E0BE-4977-A55F-DC6A0560DE8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539;p3">
              <a:extLst>
                <a:ext uri="{FF2B5EF4-FFF2-40B4-BE49-F238E27FC236}">
                  <a16:creationId xmlns:a16="http://schemas.microsoft.com/office/drawing/2014/main" id="{4E99CD69-74A8-4728-81C8-24A11AB5F4A0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592;p3">
              <a:extLst>
                <a:ext uri="{FF2B5EF4-FFF2-40B4-BE49-F238E27FC236}">
                  <a16:creationId xmlns:a16="http://schemas.microsoft.com/office/drawing/2014/main" id="{FF69208C-DEEF-429A-A852-2C8DD7733D4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593;p3">
              <a:extLst>
                <a:ext uri="{FF2B5EF4-FFF2-40B4-BE49-F238E27FC236}">
                  <a16:creationId xmlns:a16="http://schemas.microsoft.com/office/drawing/2014/main" id="{1639D607-F9E1-4781-8AA1-E400CEEE9AFC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591;p3">
              <a:extLst>
                <a:ext uri="{FF2B5EF4-FFF2-40B4-BE49-F238E27FC236}">
                  <a16:creationId xmlns:a16="http://schemas.microsoft.com/office/drawing/2014/main" id="{46325598-BD67-4B3D-A1BD-90817D0C17F2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591;p3">
              <a:extLst>
                <a:ext uri="{FF2B5EF4-FFF2-40B4-BE49-F238E27FC236}">
                  <a16:creationId xmlns:a16="http://schemas.microsoft.com/office/drawing/2014/main" id="{C28F7AF4-1CC2-458C-ADEB-CDE7E37FF50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538;p3">
              <a:extLst>
                <a:ext uri="{FF2B5EF4-FFF2-40B4-BE49-F238E27FC236}">
                  <a16:creationId xmlns:a16="http://schemas.microsoft.com/office/drawing/2014/main" id="{A2FA100C-F4F1-4725-A481-3574A43E471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539;p3">
              <a:extLst>
                <a:ext uri="{FF2B5EF4-FFF2-40B4-BE49-F238E27FC236}">
                  <a16:creationId xmlns:a16="http://schemas.microsoft.com/office/drawing/2014/main" id="{3FD73BA5-39F2-4B88-90CA-9BF87B852D9B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592;p3">
              <a:extLst>
                <a:ext uri="{FF2B5EF4-FFF2-40B4-BE49-F238E27FC236}">
                  <a16:creationId xmlns:a16="http://schemas.microsoft.com/office/drawing/2014/main" id="{2678B070-357E-4A7B-9589-05B3B45CFC74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593;p3">
              <a:extLst>
                <a:ext uri="{FF2B5EF4-FFF2-40B4-BE49-F238E27FC236}">
                  <a16:creationId xmlns:a16="http://schemas.microsoft.com/office/drawing/2014/main" id="{7A12B5AA-5FED-4609-8F95-9E25C39BEF61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591;p3">
              <a:extLst>
                <a:ext uri="{FF2B5EF4-FFF2-40B4-BE49-F238E27FC236}">
                  <a16:creationId xmlns:a16="http://schemas.microsoft.com/office/drawing/2014/main" id="{68FB4224-2DB5-4842-A947-132D201453C9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538;p3">
              <a:extLst>
                <a:ext uri="{FF2B5EF4-FFF2-40B4-BE49-F238E27FC236}">
                  <a16:creationId xmlns:a16="http://schemas.microsoft.com/office/drawing/2014/main" id="{F4D9B3D6-B891-4AF5-A740-6DC50F477218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592;p3">
              <a:extLst>
                <a:ext uri="{FF2B5EF4-FFF2-40B4-BE49-F238E27FC236}">
                  <a16:creationId xmlns:a16="http://schemas.microsoft.com/office/drawing/2014/main" id="{1725CF5A-62DF-490E-BE27-87C5C275B0F5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593;p3">
              <a:extLst>
                <a:ext uri="{FF2B5EF4-FFF2-40B4-BE49-F238E27FC236}">
                  <a16:creationId xmlns:a16="http://schemas.microsoft.com/office/drawing/2014/main" id="{D6B12D07-E60C-4C5A-8C90-516084F9A607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591;p3">
              <a:extLst>
                <a:ext uri="{FF2B5EF4-FFF2-40B4-BE49-F238E27FC236}">
                  <a16:creationId xmlns:a16="http://schemas.microsoft.com/office/drawing/2014/main" id="{F454D62E-DDB2-4A01-84D9-DF1CB760CA54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591;p3">
              <a:extLst>
                <a:ext uri="{FF2B5EF4-FFF2-40B4-BE49-F238E27FC236}">
                  <a16:creationId xmlns:a16="http://schemas.microsoft.com/office/drawing/2014/main" id="{393A86C1-5AE0-49ED-85E2-4F72134645AD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538;p3">
              <a:extLst>
                <a:ext uri="{FF2B5EF4-FFF2-40B4-BE49-F238E27FC236}">
                  <a16:creationId xmlns:a16="http://schemas.microsoft.com/office/drawing/2014/main" id="{25278507-D26D-4E1D-B2BA-64658256E45B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539;p3">
              <a:extLst>
                <a:ext uri="{FF2B5EF4-FFF2-40B4-BE49-F238E27FC236}">
                  <a16:creationId xmlns:a16="http://schemas.microsoft.com/office/drawing/2014/main" id="{4D2279E5-62D7-470D-BA14-CFA1911C6627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592;p3">
              <a:extLst>
                <a:ext uri="{FF2B5EF4-FFF2-40B4-BE49-F238E27FC236}">
                  <a16:creationId xmlns:a16="http://schemas.microsoft.com/office/drawing/2014/main" id="{BB307866-0EA9-4B4F-AEE8-A80352A35894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593;p3">
              <a:extLst>
                <a:ext uri="{FF2B5EF4-FFF2-40B4-BE49-F238E27FC236}">
                  <a16:creationId xmlns:a16="http://schemas.microsoft.com/office/drawing/2014/main" id="{4491F96B-8C8F-489E-8288-DD64856B6CCB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591;p3">
              <a:extLst>
                <a:ext uri="{FF2B5EF4-FFF2-40B4-BE49-F238E27FC236}">
                  <a16:creationId xmlns:a16="http://schemas.microsoft.com/office/drawing/2014/main" id="{B8700EAC-F0B4-4F51-BE54-E7B2BEB94F90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538;p3">
              <a:extLst>
                <a:ext uri="{FF2B5EF4-FFF2-40B4-BE49-F238E27FC236}">
                  <a16:creationId xmlns:a16="http://schemas.microsoft.com/office/drawing/2014/main" id="{76E5D2DD-0C2B-405F-8EC1-0F3B7C9E3583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539;p3">
              <a:extLst>
                <a:ext uri="{FF2B5EF4-FFF2-40B4-BE49-F238E27FC236}">
                  <a16:creationId xmlns:a16="http://schemas.microsoft.com/office/drawing/2014/main" id="{CFBE7690-E2C7-4169-8CF2-6DDA29A8C3B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592;p3">
              <a:extLst>
                <a:ext uri="{FF2B5EF4-FFF2-40B4-BE49-F238E27FC236}">
                  <a16:creationId xmlns:a16="http://schemas.microsoft.com/office/drawing/2014/main" id="{843C1258-8F3E-40F4-986E-560CCB2A021E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593;p3">
              <a:extLst>
                <a:ext uri="{FF2B5EF4-FFF2-40B4-BE49-F238E27FC236}">
                  <a16:creationId xmlns:a16="http://schemas.microsoft.com/office/drawing/2014/main" id="{60771536-C430-434A-8A4C-B906EC6BF197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591;p3">
              <a:extLst>
                <a:ext uri="{FF2B5EF4-FFF2-40B4-BE49-F238E27FC236}">
                  <a16:creationId xmlns:a16="http://schemas.microsoft.com/office/drawing/2014/main" id="{37CAEF32-8A31-4073-9E90-F886304D2212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591;p3">
              <a:extLst>
                <a:ext uri="{FF2B5EF4-FFF2-40B4-BE49-F238E27FC236}">
                  <a16:creationId xmlns:a16="http://schemas.microsoft.com/office/drawing/2014/main" id="{16582D5D-4B7A-41E8-A233-F64C7F66F02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538;p3">
              <a:extLst>
                <a:ext uri="{FF2B5EF4-FFF2-40B4-BE49-F238E27FC236}">
                  <a16:creationId xmlns:a16="http://schemas.microsoft.com/office/drawing/2014/main" id="{553023DF-B3AD-405A-AF9F-4B7365ED9B1A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539;p3">
              <a:extLst>
                <a:ext uri="{FF2B5EF4-FFF2-40B4-BE49-F238E27FC236}">
                  <a16:creationId xmlns:a16="http://schemas.microsoft.com/office/drawing/2014/main" id="{E171185A-1D3F-4D3A-B6BA-C4E83D932900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592;p3">
              <a:extLst>
                <a:ext uri="{FF2B5EF4-FFF2-40B4-BE49-F238E27FC236}">
                  <a16:creationId xmlns:a16="http://schemas.microsoft.com/office/drawing/2014/main" id="{C0404119-BE0B-4732-B547-D198D8B43CF4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593;p3">
              <a:extLst>
                <a:ext uri="{FF2B5EF4-FFF2-40B4-BE49-F238E27FC236}">
                  <a16:creationId xmlns:a16="http://schemas.microsoft.com/office/drawing/2014/main" id="{F2C7C1C1-1BAC-4998-B25D-F3B3B82793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591;p3">
              <a:extLst>
                <a:ext uri="{FF2B5EF4-FFF2-40B4-BE49-F238E27FC236}">
                  <a16:creationId xmlns:a16="http://schemas.microsoft.com/office/drawing/2014/main" id="{27C9F8B2-55B2-4DA6-8B00-D129609BB032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538;p3">
              <a:extLst>
                <a:ext uri="{FF2B5EF4-FFF2-40B4-BE49-F238E27FC236}">
                  <a16:creationId xmlns:a16="http://schemas.microsoft.com/office/drawing/2014/main" id="{FE97D794-8560-4BC7-9832-A9D2A3BEC09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39;p3">
              <a:extLst>
                <a:ext uri="{FF2B5EF4-FFF2-40B4-BE49-F238E27FC236}">
                  <a16:creationId xmlns:a16="http://schemas.microsoft.com/office/drawing/2014/main" id="{E687A502-3D21-4D35-BBF7-26EDFB1D7E37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92;p3">
              <a:extLst>
                <a:ext uri="{FF2B5EF4-FFF2-40B4-BE49-F238E27FC236}">
                  <a16:creationId xmlns:a16="http://schemas.microsoft.com/office/drawing/2014/main" id="{91307892-30DB-4EC7-BD53-23FD89851156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93;p3">
              <a:extLst>
                <a:ext uri="{FF2B5EF4-FFF2-40B4-BE49-F238E27FC236}">
                  <a16:creationId xmlns:a16="http://schemas.microsoft.com/office/drawing/2014/main" id="{7B7E9089-3570-4A7D-9640-327EC72EB2D4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91;p3">
              <a:extLst>
                <a:ext uri="{FF2B5EF4-FFF2-40B4-BE49-F238E27FC236}">
                  <a16:creationId xmlns:a16="http://schemas.microsoft.com/office/drawing/2014/main" id="{9028CAAD-27FF-49BD-ABA8-8F74E8DC8ABB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91;p3">
              <a:extLst>
                <a:ext uri="{FF2B5EF4-FFF2-40B4-BE49-F238E27FC236}">
                  <a16:creationId xmlns:a16="http://schemas.microsoft.com/office/drawing/2014/main" id="{CBFD80BD-9C9E-4443-87CF-C9F651861BE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538;p3">
              <a:extLst>
                <a:ext uri="{FF2B5EF4-FFF2-40B4-BE49-F238E27FC236}">
                  <a16:creationId xmlns:a16="http://schemas.microsoft.com/office/drawing/2014/main" id="{876A0992-715D-46E7-807A-E6D69C72D14C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39;p3">
              <a:extLst>
                <a:ext uri="{FF2B5EF4-FFF2-40B4-BE49-F238E27FC236}">
                  <a16:creationId xmlns:a16="http://schemas.microsoft.com/office/drawing/2014/main" id="{23F60905-2981-4537-B27C-D6D35576BFA8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92;p3">
              <a:extLst>
                <a:ext uri="{FF2B5EF4-FFF2-40B4-BE49-F238E27FC236}">
                  <a16:creationId xmlns:a16="http://schemas.microsoft.com/office/drawing/2014/main" id="{AC55D513-CF72-48F2-897B-0719576C831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93;p3">
              <a:extLst>
                <a:ext uri="{FF2B5EF4-FFF2-40B4-BE49-F238E27FC236}">
                  <a16:creationId xmlns:a16="http://schemas.microsoft.com/office/drawing/2014/main" id="{282D29E8-987D-45DE-A6DA-CFAC55A515D3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91;p3">
              <a:extLst>
                <a:ext uri="{FF2B5EF4-FFF2-40B4-BE49-F238E27FC236}">
                  <a16:creationId xmlns:a16="http://schemas.microsoft.com/office/drawing/2014/main" id="{2A2FC68C-27E4-4AA0-A109-59BAB40A3649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538;p3">
              <a:extLst>
                <a:ext uri="{FF2B5EF4-FFF2-40B4-BE49-F238E27FC236}">
                  <a16:creationId xmlns:a16="http://schemas.microsoft.com/office/drawing/2014/main" id="{D445F02D-AFEC-4823-8CA8-76E0F3E17FED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39;p3">
              <a:extLst>
                <a:ext uri="{FF2B5EF4-FFF2-40B4-BE49-F238E27FC236}">
                  <a16:creationId xmlns:a16="http://schemas.microsoft.com/office/drawing/2014/main" id="{4047E61E-CA8B-4A93-8A92-FD2C9C8BBCE4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92;p3">
              <a:extLst>
                <a:ext uri="{FF2B5EF4-FFF2-40B4-BE49-F238E27FC236}">
                  <a16:creationId xmlns:a16="http://schemas.microsoft.com/office/drawing/2014/main" id="{04E37386-8E1C-4C2D-83DB-44FF982AE976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93;p3">
              <a:extLst>
                <a:ext uri="{FF2B5EF4-FFF2-40B4-BE49-F238E27FC236}">
                  <a16:creationId xmlns:a16="http://schemas.microsoft.com/office/drawing/2014/main" id="{F095D0E9-A844-413D-A9BA-759EB15EC8AF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91;p3">
              <a:extLst>
                <a:ext uri="{FF2B5EF4-FFF2-40B4-BE49-F238E27FC236}">
                  <a16:creationId xmlns:a16="http://schemas.microsoft.com/office/drawing/2014/main" id="{E87522E3-B758-4176-9553-CD76FEA94E21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91;p3">
              <a:extLst>
                <a:ext uri="{FF2B5EF4-FFF2-40B4-BE49-F238E27FC236}">
                  <a16:creationId xmlns:a16="http://schemas.microsoft.com/office/drawing/2014/main" id="{D1322C02-CBEC-4A3E-B83F-455EBFCC95F8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538;p3">
              <a:extLst>
                <a:ext uri="{FF2B5EF4-FFF2-40B4-BE49-F238E27FC236}">
                  <a16:creationId xmlns:a16="http://schemas.microsoft.com/office/drawing/2014/main" id="{EF9EF881-8B02-4A68-A753-67181AD3375A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92;p3">
              <a:extLst>
                <a:ext uri="{FF2B5EF4-FFF2-40B4-BE49-F238E27FC236}">
                  <a16:creationId xmlns:a16="http://schemas.microsoft.com/office/drawing/2014/main" id="{944E5AD3-10EB-4EC2-9FB8-DC58A4E4CF5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93;p3">
              <a:extLst>
                <a:ext uri="{FF2B5EF4-FFF2-40B4-BE49-F238E27FC236}">
                  <a16:creationId xmlns:a16="http://schemas.microsoft.com/office/drawing/2014/main" id="{F9AE9E35-D0CA-4958-85C1-2790D5956C1B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91;p3">
              <a:extLst>
                <a:ext uri="{FF2B5EF4-FFF2-40B4-BE49-F238E27FC236}">
                  <a16:creationId xmlns:a16="http://schemas.microsoft.com/office/drawing/2014/main" id="{FFA7BBB8-319E-4362-9882-C315305D36BF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91;p3">
              <a:extLst>
                <a:ext uri="{FF2B5EF4-FFF2-40B4-BE49-F238E27FC236}">
                  <a16:creationId xmlns:a16="http://schemas.microsoft.com/office/drawing/2014/main" id="{7A6131DC-77FF-4484-99F2-EFE7863ABD1A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539;p3">
              <a:extLst>
                <a:ext uri="{FF2B5EF4-FFF2-40B4-BE49-F238E27FC236}">
                  <a16:creationId xmlns:a16="http://schemas.microsoft.com/office/drawing/2014/main" id="{BD7F11F9-5F8E-40B3-A355-A5475B912260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93;p3">
              <a:extLst>
                <a:ext uri="{FF2B5EF4-FFF2-40B4-BE49-F238E27FC236}">
                  <a16:creationId xmlns:a16="http://schemas.microsoft.com/office/drawing/2014/main" id="{7F54217F-5D30-483F-B4B8-570D8CECD748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91;p3">
              <a:extLst>
                <a:ext uri="{FF2B5EF4-FFF2-40B4-BE49-F238E27FC236}">
                  <a16:creationId xmlns:a16="http://schemas.microsoft.com/office/drawing/2014/main" id="{96F0E10E-E8C7-4DFE-8E60-4E40407E0180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538;p3">
              <a:extLst>
                <a:ext uri="{FF2B5EF4-FFF2-40B4-BE49-F238E27FC236}">
                  <a16:creationId xmlns:a16="http://schemas.microsoft.com/office/drawing/2014/main" id="{DF5EF257-E177-4865-9432-23D0D7B8D569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92;p3">
              <a:extLst>
                <a:ext uri="{FF2B5EF4-FFF2-40B4-BE49-F238E27FC236}">
                  <a16:creationId xmlns:a16="http://schemas.microsoft.com/office/drawing/2014/main" id="{4EC825FF-4F73-4018-8A69-9F24AC0FA8A1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93;p3">
              <a:extLst>
                <a:ext uri="{FF2B5EF4-FFF2-40B4-BE49-F238E27FC236}">
                  <a16:creationId xmlns:a16="http://schemas.microsoft.com/office/drawing/2014/main" id="{1851AAFB-8AC8-4FF7-B1F1-4F223D671AB2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91;p3">
              <a:extLst>
                <a:ext uri="{FF2B5EF4-FFF2-40B4-BE49-F238E27FC236}">
                  <a16:creationId xmlns:a16="http://schemas.microsoft.com/office/drawing/2014/main" id="{5F3AD7C9-EA5C-49D2-8142-E7B70A3D6901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38;p3">
              <a:extLst>
                <a:ext uri="{FF2B5EF4-FFF2-40B4-BE49-F238E27FC236}">
                  <a16:creationId xmlns:a16="http://schemas.microsoft.com/office/drawing/2014/main" id="{D59AB29F-0932-43EE-BCD0-82828F9D3297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39;p3">
              <a:extLst>
                <a:ext uri="{FF2B5EF4-FFF2-40B4-BE49-F238E27FC236}">
                  <a16:creationId xmlns:a16="http://schemas.microsoft.com/office/drawing/2014/main" id="{8C03BEB0-7DD5-46C7-811F-8B38B22E1B8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92;p3">
              <a:extLst>
                <a:ext uri="{FF2B5EF4-FFF2-40B4-BE49-F238E27FC236}">
                  <a16:creationId xmlns:a16="http://schemas.microsoft.com/office/drawing/2014/main" id="{5B1598F9-E847-4C32-BDFA-2F01D92DC5EA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93;p3">
              <a:extLst>
                <a:ext uri="{FF2B5EF4-FFF2-40B4-BE49-F238E27FC236}">
                  <a16:creationId xmlns:a16="http://schemas.microsoft.com/office/drawing/2014/main" id="{1B82B497-EDF8-4E85-8798-D401CA47C77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91;p3">
              <a:extLst>
                <a:ext uri="{FF2B5EF4-FFF2-40B4-BE49-F238E27FC236}">
                  <a16:creationId xmlns:a16="http://schemas.microsoft.com/office/drawing/2014/main" id="{F6CE71A4-2B89-4593-B2E6-EBBBF4781700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91;p3">
              <a:extLst>
                <a:ext uri="{FF2B5EF4-FFF2-40B4-BE49-F238E27FC236}">
                  <a16:creationId xmlns:a16="http://schemas.microsoft.com/office/drawing/2014/main" id="{C5850639-CE21-45D6-A990-8F06821F860F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538;p3">
              <a:extLst>
                <a:ext uri="{FF2B5EF4-FFF2-40B4-BE49-F238E27FC236}">
                  <a16:creationId xmlns:a16="http://schemas.microsoft.com/office/drawing/2014/main" id="{3B00C214-C376-4B1D-81A1-46D5689E884E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39;p3">
              <a:extLst>
                <a:ext uri="{FF2B5EF4-FFF2-40B4-BE49-F238E27FC236}">
                  <a16:creationId xmlns:a16="http://schemas.microsoft.com/office/drawing/2014/main" id="{62FDABA5-7C0A-4B9E-94FB-FA7D9A1DF3A6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92;p3">
              <a:extLst>
                <a:ext uri="{FF2B5EF4-FFF2-40B4-BE49-F238E27FC236}">
                  <a16:creationId xmlns:a16="http://schemas.microsoft.com/office/drawing/2014/main" id="{CD820ED8-A964-4ED9-B445-9D659ECB3DF9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93;p3">
              <a:extLst>
                <a:ext uri="{FF2B5EF4-FFF2-40B4-BE49-F238E27FC236}">
                  <a16:creationId xmlns:a16="http://schemas.microsoft.com/office/drawing/2014/main" id="{2C866D57-474E-4EE8-AA97-080FFB18624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91;p3">
              <a:extLst>
                <a:ext uri="{FF2B5EF4-FFF2-40B4-BE49-F238E27FC236}">
                  <a16:creationId xmlns:a16="http://schemas.microsoft.com/office/drawing/2014/main" id="{87D5247F-2E65-4676-8453-14F548D40404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39;p3">
              <a:extLst>
                <a:ext uri="{FF2B5EF4-FFF2-40B4-BE49-F238E27FC236}">
                  <a16:creationId xmlns:a16="http://schemas.microsoft.com/office/drawing/2014/main" id="{29CB0A01-97CC-4415-A2F9-08A9CB81D0A9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92;p3">
              <a:extLst>
                <a:ext uri="{FF2B5EF4-FFF2-40B4-BE49-F238E27FC236}">
                  <a16:creationId xmlns:a16="http://schemas.microsoft.com/office/drawing/2014/main" id="{1360A739-1B76-49FA-BA35-BF6FA0763AAE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93;p3">
              <a:extLst>
                <a:ext uri="{FF2B5EF4-FFF2-40B4-BE49-F238E27FC236}">
                  <a16:creationId xmlns:a16="http://schemas.microsoft.com/office/drawing/2014/main" id="{3F5F4071-0D2B-4391-8A2C-D0E0E5A79574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91;p3">
              <a:extLst>
                <a:ext uri="{FF2B5EF4-FFF2-40B4-BE49-F238E27FC236}">
                  <a16:creationId xmlns:a16="http://schemas.microsoft.com/office/drawing/2014/main" id="{C1F81F72-4F7C-4813-9914-C0D9F0BE3B66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91;p3">
              <a:extLst>
                <a:ext uri="{FF2B5EF4-FFF2-40B4-BE49-F238E27FC236}">
                  <a16:creationId xmlns:a16="http://schemas.microsoft.com/office/drawing/2014/main" id="{665A4E7E-BD22-4C63-AFE0-4BF3FD050FE2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538;p3">
              <a:extLst>
                <a:ext uri="{FF2B5EF4-FFF2-40B4-BE49-F238E27FC236}">
                  <a16:creationId xmlns:a16="http://schemas.microsoft.com/office/drawing/2014/main" id="{C10561A0-1E3E-4EAA-ACA3-44D9E09D10B2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39;p3">
              <a:extLst>
                <a:ext uri="{FF2B5EF4-FFF2-40B4-BE49-F238E27FC236}">
                  <a16:creationId xmlns:a16="http://schemas.microsoft.com/office/drawing/2014/main" id="{4A263DBC-6507-4B90-85CC-C45CAC4CCF93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92;p3">
              <a:extLst>
                <a:ext uri="{FF2B5EF4-FFF2-40B4-BE49-F238E27FC236}">
                  <a16:creationId xmlns:a16="http://schemas.microsoft.com/office/drawing/2014/main" id="{E172578D-D4FF-46D0-8934-229B73C5E6C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93;p3">
              <a:extLst>
                <a:ext uri="{FF2B5EF4-FFF2-40B4-BE49-F238E27FC236}">
                  <a16:creationId xmlns:a16="http://schemas.microsoft.com/office/drawing/2014/main" id="{34E79D5A-AA11-442F-9CDF-E2B1260BD371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1;p3">
              <a:extLst>
                <a:ext uri="{FF2B5EF4-FFF2-40B4-BE49-F238E27FC236}">
                  <a16:creationId xmlns:a16="http://schemas.microsoft.com/office/drawing/2014/main" id="{0AA95BB0-D517-4A25-AE9A-96210E67293A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1;p3">
              <a:extLst>
                <a:ext uri="{FF2B5EF4-FFF2-40B4-BE49-F238E27FC236}">
                  <a16:creationId xmlns:a16="http://schemas.microsoft.com/office/drawing/2014/main" id="{2D3A5A5F-1396-425E-A625-FC7B090B3916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538;p3">
              <a:extLst>
                <a:ext uri="{FF2B5EF4-FFF2-40B4-BE49-F238E27FC236}">
                  <a16:creationId xmlns:a16="http://schemas.microsoft.com/office/drawing/2014/main" id="{B1B70394-71C7-4530-B0F6-545A5FA52477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39;p3">
              <a:extLst>
                <a:ext uri="{FF2B5EF4-FFF2-40B4-BE49-F238E27FC236}">
                  <a16:creationId xmlns:a16="http://schemas.microsoft.com/office/drawing/2014/main" id="{0734134B-96B9-4221-8DE6-2BF9A7A1D4BE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2;p3">
              <a:extLst>
                <a:ext uri="{FF2B5EF4-FFF2-40B4-BE49-F238E27FC236}">
                  <a16:creationId xmlns:a16="http://schemas.microsoft.com/office/drawing/2014/main" id="{22C1F1CF-57BE-46F5-AA8E-9B597638CA2A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3;p3">
              <a:extLst>
                <a:ext uri="{FF2B5EF4-FFF2-40B4-BE49-F238E27FC236}">
                  <a16:creationId xmlns:a16="http://schemas.microsoft.com/office/drawing/2014/main" id="{7BE4B12C-54D0-4B38-A7BE-49F5E146E809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1;p3">
              <a:extLst>
                <a:ext uri="{FF2B5EF4-FFF2-40B4-BE49-F238E27FC236}">
                  <a16:creationId xmlns:a16="http://schemas.microsoft.com/office/drawing/2014/main" id="{236113A5-39CF-41D5-A673-284AF77A1C2A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1;p3">
              <a:extLst>
                <a:ext uri="{FF2B5EF4-FFF2-40B4-BE49-F238E27FC236}">
                  <a16:creationId xmlns:a16="http://schemas.microsoft.com/office/drawing/2014/main" id="{5F98A105-9293-4D63-BB58-0692A1B82BFC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538;p3">
              <a:extLst>
                <a:ext uri="{FF2B5EF4-FFF2-40B4-BE49-F238E27FC236}">
                  <a16:creationId xmlns:a16="http://schemas.microsoft.com/office/drawing/2014/main" id="{4A2D27BB-37F4-4994-84C7-564C543A2693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39;p3">
              <a:extLst>
                <a:ext uri="{FF2B5EF4-FFF2-40B4-BE49-F238E27FC236}">
                  <a16:creationId xmlns:a16="http://schemas.microsoft.com/office/drawing/2014/main" id="{E1D98011-EE48-46B6-B16F-06CECAA60C1C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2;p3">
              <a:extLst>
                <a:ext uri="{FF2B5EF4-FFF2-40B4-BE49-F238E27FC236}">
                  <a16:creationId xmlns:a16="http://schemas.microsoft.com/office/drawing/2014/main" id="{78F9888A-58D5-4DEF-88DE-683B93DD5F3B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3;p3">
              <a:extLst>
                <a:ext uri="{FF2B5EF4-FFF2-40B4-BE49-F238E27FC236}">
                  <a16:creationId xmlns:a16="http://schemas.microsoft.com/office/drawing/2014/main" id="{98697DCE-0AAF-434E-AE2C-A50ACAC943D8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1;p3">
              <a:extLst>
                <a:ext uri="{FF2B5EF4-FFF2-40B4-BE49-F238E27FC236}">
                  <a16:creationId xmlns:a16="http://schemas.microsoft.com/office/drawing/2014/main" id="{8AA9CF33-E3F0-4A33-B46C-362E744165B4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1;p3">
              <a:extLst>
                <a:ext uri="{FF2B5EF4-FFF2-40B4-BE49-F238E27FC236}">
                  <a16:creationId xmlns:a16="http://schemas.microsoft.com/office/drawing/2014/main" id="{9413D4A3-48B6-472C-B0A8-9A83A61A18F8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538;p3">
              <a:extLst>
                <a:ext uri="{FF2B5EF4-FFF2-40B4-BE49-F238E27FC236}">
                  <a16:creationId xmlns:a16="http://schemas.microsoft.com/office/drawing/2014/main" id="{95EE97CB-F37B-402A-97D0-86BA95D8BE28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39;p3">
              <a:extLst>
                <a:ext uri="{FF2B5EF4-FFF2-40B4-BE49-F238E27FC236}">
                  <a16:creationId xmlns:a16="http://schemas.microsoft.com/office/drawing/2014/main" id="{E0DEEEAB-73EF-4398-97AC-4261A522589E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2;p3">
              <a:extLst>
                <a:ext uri="{FF2B5EF4-FFF2-40B4-BE49-F238E27FC236}">
                  <a16:creationId xmlns:a16="http://schemas.microsoft.com/office/drawing/2014/main" id="{BD20DF9D-4118-401A-9FEE-E0401761C55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3;p3">
              <a:extLst>
                <a:ext uri="{FF2B5EF4-FFF2-40B4-BE49-F238E27FC236}">
                  <a16:creationId xmlns:a16="http://schemas.microsoft.com/office/drawing/2014/main" id="{EACE3C08-EEC3-407C-99F3-C53AC2DD3634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1;p3">
              <a:extLst>
                <a:ext uri="{FF2B5EF4-FFF2-40B4-BE49-F238E27FC236}">
                  <a16:creationId xmlns:a16="http://schemas.microsoft.com/office/drawing/2014/main" id="{420132E6-DB4C-4F78-997B-3AA77B03C1AE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3;p3">
              <a:extLst>
                <a:ext uri="{FF2B5EF4-FFF2-40B4-BE49-F238E27FC236}">
                  <a16:creationId xmlns:a16="http://schemas.microsoft.com/office/drawing/2014/main" id="{511EB51C-0F76-479D-AE90-A5282EA90B3A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1;p3">
              <a:extLst>
                <a:ext uri="{FF2B5EF4-FFF2-40B4-BE49-F238E27FC236}">
                  <a16:creationId xmlns:a16="http://schemas.microsoft.com/office/drawing/2014/main" id="{65145B2F-4FC3-4B20-8B7D-576FA8264837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538;p3">
              <a:extLst>
                <a:ext uri="{FF2B5EF4-FFF2-40B4-BE49-F238E27FC236}">
                  <a16:creationId xmlns:a16="http://schemas.microsoft.com/office/drawing/2014/main" id="{1BAF0316-CF1B-4FE6-AF5F-7E6148D29537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2;p3">
              <a:extLst>
                <a:ext uri="{FF2B5EF4-FFF2-40B4-BE49-F238E27FC236}">
                  <a16:creationId xmlns:a16="http://schemas.microsoft.com/office/drawing/2014/main" id="{230220DA-8F9A-450F-BC67-E507E4B96F2F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1;p3">
              <a:extLst>
                <a:ext uri="{FF2B5EF4-FFF2-40B4-BE49-F238E27FC236}">
                  <a16:creationId xmlns:a16="http://schemas.microsoft.com/office/drawing/2014/main" id="{9A34E7EB-6CFD-4FB1-9C8D-741736C35EF7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39;p3">
              <a:extLst>
                <a:ext uri="{FF2B5EF4-FFF2-40B4-BE49-F238E27FC236}">
                  <a16:creationId xmlns:a16="http://schemas.microsoft.com/office/drawing/2014/main" id="{B6BE7AAA-7A19-44C7-9C75-2BBEE2AF086A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2;p3">
              <a:extLst>
                <a:ext uri="{FF2B5EF4-FFF2-40B4-BE49-F238E27FC236}">
                  <a16:creationId xmlns:a16="http://schemas.microsoft.com/office/drawing/2014/main" id="{E8306CFD-1626-4A5B-83C1-B9D994C4EABC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3;p3">
              <a:extLst>
                <a:ext uri="{FF2B5EF4-FFF2-40B4-BE49-F238E27FC236}">
                  <a16:creationId xmlns:a16="http://schemas.microsoft.com/office/drawing/2014/main" id="{0CBEC3D8-E1B3-459E-A1CB-38E455AD5E48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1;p3">
              <a:extLst>
                <a:ext uri="{FF2B5EF4-FFF2-40B4-BE49-F238E27FC236}">
                  <a16:creationId xmlns:a16="http://schemas.microsoft.com/office/drawing/2014/main" id="{D8357BE6-EC03-4680-B338-090DB7B8556F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1;p3">
              <a:extLst>
                <a:ext uri="{FF2B5EF4-FFF2-40B4-BE49-F238E27FC236}">
                  <a16:creationId xmlns:a16="http://schemas.microsoft.com/office/drawing/2014/main" id="{49764E58-1029-4E4C-830B-A695487E0408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538;p3">
              <a:extLst>
                <a:ext uri="{FF2B5EF4-FFF2-40B4-BE49-F238E27FC236}">
                  <a16:creationId xmlns:a16="http://schemas.microsoft.com/office/drawing/2014/main" id="{2E6D6C55-9C6B-45E0-8AAE-05FC1B2A5C38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39;p3">
              <a:extLst>
                <a:ext uri="{FF2B5EF4-FFF2-40B4-BE49-F238E27FC236}">
                  <a16:creationId xmlns:a16="http://schemas.microsoft.com/office/drawing/2014/main" id="{EF6DDE60-008B-4D62-BD5E-2BC7B15ED9A7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2;p3">
              <a:extLst>
                <a:ext uri="{FF2B5EF4-FFF2-40B4-BE49-F238E27FC236}">
                  <a16:creationId xmlns:a16="http://schemas.microsoft.com/office/drawing/2014/main" id="{6D419AE1-C55A-4E22-92C8-1065B3053786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3;p3">
              <a:extLst>
                <a:ext uri="{FF2B5EF4-FFF2-40B4-BE49-F238E27FC236}">
                  <a16:creationId xmlns:a16="http://schemas.microsoft.com/office/drawing/2014/main" id="{90DF6D11-529B-44B5-BAA3-DC415ACE6AA4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1;p3">
              <a:extLst>
                <a:ext uri="{FF2B5EF4-FFF2-40B4-BE49-F238E27FC236}">
                  <a16:creationId xmlns:a16="http://schemas.microsoft.com/office/drawing/2014/main" id="{719D5C18-6D56-4651-8A7C-FF7B6996E30F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592;p3">
              <a:extLst>
                <a:ext uri="{FF2B5EF4-FFF2-40B4-BE49-F238E27FC236}">
                  <a16:creationId xmlns:a16="http://schemas.microsoft.com/office/drawing/2014/main" id="{C5ABF3CF-FCD9-4799-8403-866A9C766D67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3;p3">
              <a:extLst>
                <a:ext uri="{FF2B5EF4-FFF2-40B4-BE49-F238E27FC236}">
                  <a16:creationId xmlns:a16="http://schemas.microsoft.com/office/drawing/2014/main" id="{C5857DAA-1216-45F8-9848-DC26BD77C501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1;p3">
              <a:extLst>
                <a:ext uri="{FF2B5EF4-FFF2-40B4-BE49-F238E27FC236}">
                  <a16:creationId xmlns:a16="http://schemas.microsoft.com/office/drawing/2014/main" id="{F90159C5-34FD-4E92-A5AB-39EE762BDD5D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1;p3">
              <a:extLst>
                <a:ext uri="{FF2B5EF4-FFF2-40B4-BE49-F238E27FC236}">
                  <a16:creationId xmlns:a16="http://schemas.microsoft.com/office/drawing/2014/main" id="{DF658ED3-01B2-4D77-AB64-B4970404958C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592;p3">
              <a:extLst>
                <a:ext uri="{FF2B5EF4-FFF2-40B4-BE49-F238E27FC236}">
                  <a16:creationId xmlns:a16="http://schemas.microsoft.com/office/drawing/2014/main" id="{EE0CD377-0D1C-4FA7-99D9-2D9740A5EA8B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3;p3">
              <a:extLst>
                <a:ext uri="{FF2B5EF4-FFF2-40B4-BE49-F238E27FC236}">
                  <a16:creationId xmlns:a16="http://schemas.microsoft.com/office/drawing/2014/main" id="{FBA9DE32-4D9E-4C50-99C2-EAECB506307F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1;p3">
              <a:extLst>
                <a:ext uri="{FF2B5EF4-FFF2-40B4-BE49-F238E27FC236}">
                  <a16:creationId xmlns:a16="http://schemas.microsoft.com/office/drawing/2014/main" id="{8CABA2B3-D236-4A2E-8127-C8165BDB05F1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1;p3">
              <a:extLst>
                <a:ext uri="{FF2B5EF4-FFF2-40B4-BE49-F238E27FC236}">
                  <a16:creationId xmlns:a16="http://schemas.microsoft.com/office/drawing/2014/main" id="{DBBCD6AC-5AC9-40C1-9E4F-397C00593605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592;p3">
              <a:extLst>
                <a:ext uri="{FF2B5EF4-FFF2-40B4-BE49-F238E27FC236}">
                  <a16:creationId xmlns:a16="http://schemas.microsoft.com/office/drawing/2014/main" id="{36319F23-544A-4E60-BD29-419F5BDD31FF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3;p3">
              <a:extLst>
                <a:ext uri="{FF2B5EF4-FFF2-40B4-BE49-F238E27FC236}">
                  <a16:creationId xmlns:a16="http://schemas.microsoft.com/office/drawing/2014/main" id="{2F2EC5FE-C99A-4DD0-8360-20CEB16ED1B3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1;p3">
              <a:extLst>
                <a:ext uri="{FF2B5EF4-FFF2-40B4-BE49-F238E27FC236}">
                  <a16:creationId xmlns:a16="http://schemas.microsoft.com/office/drawing/2014/main" id="{E40A9892-76C4-4781-8AAB-31BBDE27FA1E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1;p3">
              <a:extLst>
                <a:ext uri="{FF2B5EF4-FFF2-40B4-BE49-F238E27FC236}">
                  <a16:creationId xmlns:a16="http://schemas.microsoft.com/office/drawing/2014/main" id="{32390A7A-2A51-48CE-8269-843220E3A250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592;p3">
              <a:extLst>
                <a:ext uri="{FF2B5EF4-FFF2-40B4-BE49-F238E27FC236}">
                  <a16:creationId xmlns:a16="http://schemas.microsoft.com/office/drawing/2014/main" id="{4FBAEF7B-0360-4850-8252-180B659ED87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3;p3">
              <a:extLst>
                <a:ext uri="{FF2B5EF4-FFF2-40B4-BE49-F238E27FC236}">
                  <a16:creationId xmlns:a16="http://schemas.microsoft.com/office/drawing/2014/main" id="{16B53F04-F5EB-4CAA-98C3-16B2FFD8968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1;p3">
              <a:extLst>
                <a:ext uri="{FF2B5EF4-FFF2-40B4-BE49-F238E27FC236}">
                  <a16:creationId xmlns:a16="http://schemas.microsoft.com/office/drawing/2014/main" id="{C2B350B1-7525-467F-9BCD-093A17694B3E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1;p3">
              <a:extLst>
                <a:ext uri="{FF2B5EF4-FFF2-40B4-BE49-F238E27FC236}">
                  <a16:creationId xmlns:a16="http://schemas.microsoft.com/office/drawing/2014/main" id="{2A3D6801-0551-4FD7-97DB-21B0F8F3AE8F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592;p3">
              <a:extLst>
                <a:ext uri="{FF2B5EF4-FFF2-40B4-BE49-F238E27FC236}">
                  <a16:creationId xmlns:a16="http://schemas.microsoft.com/office/drawing/2014/main" id="{C6653B7B-DD02-4C50-BC29-064BB5616671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3;p3">
              <a:extLst>
                <a:ext uri="{FF2B5EF4-FFF2-40B4-BE49-F238E27FC236}">
                  <a16:creationId xmlns:a16="http://schemas.microsoft.com/office/drawing/2014/main" id="{70905751-AD9B-4047-8F47-254A221A08D8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1;p3">
              <a:extLst>
                <a:ext uri="{FF2B5EF4-FFF2-40B4-BE49-F238E27FC236}">
                  <a16:creationId xmlns:a16="http://schemas.microsoft.com/office/drawing/2014/main" id="{92912AA8-60FC-4C67-83B8-18DBD3DE5C91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1;p3">
              <a:extLst>
                <a:ext uri="{FF2B5EF4-FFF2-40B4-BE49-F238E27FC236}">
                  <a16:creationId xmlns:a16="http://schemas.microsoft.com/office/drawing/2014/main" id="{0B1DDA41-1791-4A09-937B-7A971EF3F881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592;p3">
              <a:extLst>
                <a:ext uri="{FF2B5EF4-FFF2-40B4-BE49-F238E27FC236}">
                  <a16:creationId xmlns:a16="http://schemas.microsoft.com/office/drawing/2014/main" id="{58A24355-7F9F-4029-B661-1B5CABA9E5E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593;p3">
              <a:extLst>
                <a:ext uri="{FF2B5EF4-FFF2-40B4-BE49-F238E27FC236}">
                  <a16:creationId xmlns:a16="http://schemas.microsoft.com/office/drawing/2014/main" id="{19487657-B00C-4D91-B62F-5A55BA5F04AB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591;p3">
              <a:extLst>
                <a:ext uri="{FF2B5EF4-FFF2-40B4-BE49-F238E27FC236}">
                  <a16:creationId xmlns:a16="http://schemas.microsoft.com/office/drawing/2014/main" id="{9FD42EB6-3E0E-43FE-88A9-EE95C66802F6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591;p3">
              <a:extLst>
                <a:ext uri="{FF2B5EF4-FFF2-40B4-BE49-F238E27FC236}">
                  <a16:creationId xmlns:a16="http://schemas.microsoft.com/office/drawing/2014/main" id="{688397A6-ADBD-41A0-8409-D8B94A54036B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592;p3">
              <a:extLst>
                <a:ext uri="{FF2B5EF4-FFF2-40B4-BE49-F238E27FC236}">
                  <a16:creationId xmlns:a16="http://schemas.microsoft.com/office/drawing/2014/main" id="{D3210CA7-723D-44E7-8D74-C844048D516E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593;p3">
              <a:extLst>
                <a:ext uri="{FF2B5EF4-FFF2-40B4-BE49-F238E27FC236}">
                  <a16:creationId xmlns:a16="http://schemas.microsoft.com/office/drawing/2014/main" id="{60153DE6-201E-45FD-967F-976495CDDC1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591;p3">
              <a:extLst>
                <a:ext uri="{FF2B5EF4-FFF2-40B4-BE49-F238E27FC236}">
                  <a16:creationId xmlns:a16="http://schemas.microsoft.com/office/drawing/2014/main" id="{7867E64F-096D-4EA7-85A2-A8CB814F5D5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591;p3">
              <a:extLst>
                <a:ext uri="{FF2B5EF4-FFF2-40B4-BE49-F238E27FC236}">
                  <a16:creationId xmlns:a16="http://schemas.microsoft.com/office/drawing/2014/main" id="{FF5078FD-6E7D-4F3C-8106-54FC74AAF472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592;p3">
              <a:extLst>
                <a:ext uri="{FF2B5EF4-FFF2-40B4-BE49-F238E27FC236}">
                  <a16:creationId xmlns:a16="http://schemas.microsoft.com/office/drawing/2014/main" id="{1AAEF088-DEBC-44A6-8884-0E3B63E60F49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593;p3">
              <a:extLst>
                <a:ext uri="{FF2B5EF4-FFF2-40B4-BE49-F238E27FC236}">
                  <a16:creationId xmlns:a16="http://schemas.microsoft.com/office/drawing/2014/main" id="{4CBE7FDD-C827-4408-B238-A7B17BD97530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591;p3">
              <a:extLst>
                <a:ext uri="{FF2B5EF4-FFF2-40B4-BE49-F238E27FC236}">
                  <a16:creationId xmlns:a16="http://schemas.microsoft.com/office/drawing/2014/main" id="{2BFAD4F3-91D7-48C4-86E5-B4DE187D68C1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591;p3">
              <a:extLst>
                <a:ext uri="{FF2B5EF4-FFF2-40B4-BE49-F238E27FC236}">
                  <a16:creationId xmlns:a16="http://schemas.microsoft.com/office/drawing/2014/main" id="{E233593A-B1A7-4880-A596-356FDFCF661E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593;p3">
              <a:extLst>
                <a:ext uri="{FF2B5EF4-FFF2-40B4-BE49-F238E27FC236}">
                  <a16:creationId xmlns:a16="http://schemas.microsoft.com/office/drawing/2014/main" id="{3CB8C9EB-07C9-472A-A535-1D083C15105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91;p3">
              <a:extLst>
                <a:ext uri="{FF2B5EF4-FFF2-40B4-BE49-F238E27FC236}">
                  <a16:creationId xmlns:a16="http://schemas.microsoft.com/office/drawing/2014/main" id="{D6E25C3A-8368-4C30-912A-7858D0B76778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592;p3">
              <a:extLst>
                <a:ext uri="{FF2B5EF4-FFF2-40B4-BE49-F238E27FC236}">
                  <a16:creationId xmlns:a16="http://schemas.microsoft.com/office/drawing/2014/main" id="{1EBF6BB6-EA54-416A-9770-7E0E7931862A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93;p3">
              <a:extLst>
                <a:ext uri="{FF2B5EF4-FFF2-40B4-BE49-F238E27FC236}">
                  <a16:creationId xmlns:a16="http://schemas.microsoft.com/office/drawing/2014/main" id="{F4A52B00-E420-413A-A33F-EC347FD4D5AD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91;p3">
              <a:extLst>
                <a:ext uri="{FF2B5EF4-FFF2-40B4-BE49-F238E27FC236}">
                  <a16:creationId xmlns:a16="http://schemas.microsoft.com/office/drawing/2014/main" id="{43E93D9E-72F4-4986-977A-A3DE94C4B4F4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91;p3">
              <a:extLst>
                <a:ext uri="{FF2B5EF4-FFF2-40B4-BE49-F238E27FC236}">
                  <a16:creationId xmlns:a16="http://schemas.microsoft.com/office/drawing/2014/main" id="{E66CC8BE-AF6B-40BB-8E59-F8FE80EC8CE0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592;p3">
              <a:extLst>
                <a:ext uri="{FF2B5EF4-FFF2-40B4-BE49-F238E27FC236}">
                  <a16:creationId xmlns:a16="http://schemas.microsoft.com/office/drawing/2014/main" id="{1518F5AD-BEF0-4FD6-81B6-37388FC74850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93;p3">
              <a:extLst>
                <a:ext uri="{FF2B5EF4-FFF2-40B4-BE49-F238E27FC236}">
                  <a16:creationId xmlns:a16="http://schemas.microsoft.com/office/drawing/2014/main" id="{E44CFDA1-5728-4711-8AEC-9FF4C8294CE9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91;p3">
              <a:extLst>
                <a:ext uri="{FF2B5EF4-FFF2-40B4-BE49-F238E27FC236}">
                  <a16:creationId xmlns:a16="http://schemas.microsoft.com/office/drawing/2014/main" id="{99B3F0DA-1831-45D8-8ABD-BA093218BBD3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91;p3">
              <a:extLst>
                <a:ext uri="{FF2B5EF4-FFF2-40B4-BE49-F238E27FC236}">
                  <a16:creationId xmlns:a16="http://schemas.microsoft.com/office/drawing/2014/main" id="{FCF54CB8-A645-45C7-A2BB-20FC35E1C1D5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592;p3">
              <a:extLst>
                <a:ext uri="{FF2B5EF4-FFF2-40B4-BE49-F238E27FC236}">
                  <a16:creationId xmlns:a16="http://schemas.microsoft.com/office/drawing/2014/main" id="{80224752-EF91-4B0F-BA08-5EEB04B7C912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93;p3">
              <a:extLst>
                <a:ext uri="{FF2B5EF4-FFF2-40B4-BE49-F238E27FC236}">
                  <a16:creationId xmlns:a16="http://schemas.microsoft.com/office/drawing/2014/main" id="{43E70998-C55E-469E-AE5E-89BE29394C11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91;p3">
              <a:extLst>
                <a:ext uri="{FF2B5EF4-FFF2-40B4-BE49-F238E27FC236}">
                  <a16:creationId xmlns:a16="http://schemas.microsoft.com/office/drawing/2014/main" id="{8CA95C80-3A54-4569-B9A3-57752F4623A6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91;p3">
              <a:extLst>
                <a:ext uri="{FF2B5EF4-FFF2-40B4-BE49-F238E27FC236}">
                  <a16:creationId xmlns:a16="http://schemas.microsoft.com/office/drawing/2014/main" id="{31FDFF53-0C46-40B9-945B-068FD99F908C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592;p3">
              <a:extLst>
                <a:ext uri="{FF2B5EF4-FFF2-40B4-BE49-F238E27FC236}">
                  <a16:creationId xmlns:a16="http://schemas.microsoft.com/office/drawing/2014/main" id="{AE2C041F-38A2-4BDA-B275-B88DAB15C598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93;p3">
              <a:extLst>
                <a:ext uri="{FF2B5EF4-FFF2-40B4-BE49-F238E27FC236}">
                  <a16:creationId xmlns:a16="http://schemas.microsoft.com/office/drawing/2014/main" id="{8E10D177-684D-4AD7-9D4E-FDD1A3007B98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91;p3">
              <a:extLst>
                <a:ext uri="{FF2B5EF4-FFF2-40B4-BE49-F238E27FC236}">
                  <a16:creationId xmlns:a16="http://schemas.microsoft.com/office/drawing/2014/main" id="{7E865E36-335D-448A-85A5-E0E6C11D3FAC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91;p3">
              <a:extLst>
                <a:ext uri="{FF2B5EF4-FFF2-40B4-BE49-F238E27FC236}">
                  <a16:creationId xmlns:a16="http://schemas.microsoft.com/office/drawing/2014/main" id="{62C83DEB-7AB5-4516-B3A3-4443ED65A644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592;p3">
              <a:extLst>
                <a:ext uri="{FF2B5EF4-FFF2-40B4-BE49-F238E27FC236}">
                  <a16:creationId xmlns:a16="http://schemas.microsoft.com/office/drawing/2014/main" id="{841DAF58-F896-4B62-B987-62C43B2D1204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93;p3">
              <a:extLst>
                <a:ext uri="{FF2B5EF4-FFF2-40B4-BE49-F238E27FC236}">
                  <a16:creationId xmlns:a16="http://schemas.microsoft.com/office/drawing/2014/main" id="{ADF40320-A1C7-4C0D-8FBA-44F345EA212C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91;p3">
              <a:extLst>
                <a:ext uri="{FF2B5EF4-FFF2-40B4-BE49-F238E27FC236}">
                  <a16:creationId xmlns:a16="http://schemas.microsoft.com/office/drawing/2014/main" id="{77AA4DD4-2792-4D09-AA9A-F0461FAC5566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91;p3">
              <a:extLst>
                <a:ext uri="{FF2B5EF4-FFF2-40B4-BE49-F238E27FC236}">
                  <a16:creationId xmlns:a16="http://schemas.microsoft.com/office/drawing/2014/main" id="{02F9EA42-CE65-44BE-90AB-58DB95B8C2BE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592;p3">
              <a:extLst>
                <a:ext uri="{FF2B5EF4-FFF2-40B4-BE49-F238E27FC236}">
                  <a16:creationId xmlns:a16="http://schemas.microsoft.com/office/drawing/2014/main" id="{4DC5B765-DEFB-475D-911E-30C665F64FF3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93;p3">
              <a:extLst>
                <a:ext uri="{FF2B5EF4-FFF2-40B4-BE49-F238E27FC236}">
                  <a16:creationId xmlns:a16="http://schemas.microsoft.com/office/drawing/2014/main" id="{7CA4A9C8-5FA4-4340-B400-6E9673ADF1BE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591;p3">
              <a:extLst>
                <a:ext uri="{FF2B5EF4-FFF2-40B4-BE49-F238E27FC236}">
                  <a16:creationId xmlns:a16="http://schemas.microsoft.com/office/drawing/2014/main" id="{575600BA-3177-4D7B-958F-2EA5B425ECF7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592;p3">
              <a:extLst>
                <a:ext uri="{FF2B5EF4-FFF2-40B4-BE49-F238E27FC236}">
                  <a16:creationId xmlns:a16="http://schemas.microsoft.com/office/drawing/2014/main" id="{A8EE4581-A1B0-4A33-BF57-4781FCF17E65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593;p3">
              <a:extLst>
                <a:ext uri="{FF2B5EF4-FFF2-40B4-BE49-F238E27FC236}">
                  <a16:creationId xmlns:a16="http://schemas.microsoft.com/office/drawing/2014/main" id="{51085615-0E0C-4C02-A541-2070B8EAC9CE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591;p3">
              <a:extLst>
                <a:ext uri="{FF2B5EF4-FFF2-40B4-BE49-F238E27FC236}">
                  <a16:creationId xmlns:a16="http://schemas.microsoft.com/office/drawing/2014/main" id="{958BA3D5-EFD7-4366-BDEF-5A865FFDEBFA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591;p3">
              <a:extLst>
                <a:ext uri="{FF2B5EF4-FFF2-40B4-BE49-F238E27FC236}">
                  <a16:creationId xmlns:a16="http://schemas.microsoft.com/office/drawing/2014/main" id="{4D628EC2-707B-4EE7-9237-57EC7B2E4A07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592;p3">
              <a:extLst>
                <a:ext uri="{FF2B5EF4-FFF2-40B4-BE49-F238E27FC236}">
                  <a16:creationId xmlns:a16="http://schemas.microsoft.com/office/drawing/2014/main" id="{0A6F333D-4A2C-4695-A0A3-E8367885758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593;p3">
              <a:extLst>
                <a:ext uri="{FF2B5EF4-FFF2-40B4-BE49-F238E27FC236}">
                  <a16:creationId xmlns:a16="http://schemas.microsoft.com/office/drawing/2014/main" id="{C90F04CC-DA6A-46D6-AA1C-856532FCBF0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591;p3">
              <a:extLst>
                <a:ext uri="{FF2B5EF4-FFF2-40B4-BE49-F238E27FC236}">
                  <a16:creationId xmlns:a16="http://schemas.microsoft.com/office/drawing/2014/main" id="{FF9C82D6-922B-4AC4-8DC2-CB0A7D5B2897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591;p3">
              <a:extLst>
                <a:ext uri="{FF2B5EF4-FFF2-40B4-BE49-F238E27FC236}">
                  <a16:creationId xmlns:a16="http://schemas.microsoft.com/office/drawing/2014/main" id="{7BE04B64-4694-4AB2-B9C0-FFBA5DFE35EC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592;p3">
              <a:extLst>
                <a:ext uri="{FF2B5EF4-FFF2-40B4-BE49-F238E27FC236}">
                  <a16:creationId xmlns:a16="http://schemas.microsoft.com/office/drawing/2014/main" id="{BCE03105-D8B3-46AA-9569-D4FFC16A42A2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593;p3">
              <a:extLst>
                <a:ext uri="{FF2B5EF4-FFF2-40B4-BE49-F238E27FC236}">
                  <a16:creationId xmlns:a16="http://schemas.microsoft.com/office/drawing/2014/main" id="{59B718E3-E6C3-468C-A1F4-A72540E66F1D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591;p3">
              <a:extLst>
                <a:ext uri="{FF2B5EF4-FFF2-40B4-BE49-F238E27FC236}">
                  <a16:creationId xmlns:a16="http://schemas.microsoft.com/office/drawing/2014/main" id="{4DE7C262-1560-4439-AA1E-C27A383FF732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591;p3">
              <a:extLst>
                <a:ext uri="{FF2B5EF4-FFF2-40B4-BE49-F238E27FC236}">
                  <a16:creationId xmlns:a16="http://schemas.microsoft.com/office/drawing/2014/main" id="{76296ADE-AF39-42EF-8197-1DEBD3F72A7A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592;p3">
              <a:extLst>
                <a:ext uri="{FF2B5EF4-FFF2-40B4-BE49-F238E27FC236}">
                  <a16:creationId xmlns:a16="http://schemas.microsoft.com/office/drawing/2014/main" id="{02D5A96E-5C76-41FA-B611-46121D8F875D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593;p3">
              <a:extLst>
                <a:ext uri="{FF2B5EF4-FFF2-40B4-BE49-F238E27FC236}">
                  <a16:creationId xmlns:a16="http://schemas.microsoft.com/office/drawing/2014/main" id="{D2691EBD-AE0E-43A8-94E7-176A3B1B6887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591;p3">
              <a:extLst>
                <a:ext uri="{FF2B5EF4-FFF2-40B4-BE49-F238E27FC236}">
                  <a16:creationId xmlns:a16="http://schemas.microsoft.com/office/drawing/2014/main" id="{52BEE81E-E0F4-4522-8FFF-05AE82A42C3D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591;p3">
              <a:extLst>
                <a:ext uri="{FF2B5EF4-FFF2-40B4-BE49-F238E27FC236}">
                  <a16:creationId xmlns:a16="http://schemas.microsoft.com/office/drawing/2014/main" id="{AE89AFF7-36E6-484E-A3DC-879E58C92877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592;p3">
              <a:extLst>
                <a:ext uri="{FF2B5EF4-FFF2-40B4-BE49-F238E27FC236}">
                  <a16:creationId xmlns:a16="http://schemas.microsoft.com/office/drawing/2014/main" id="{9064E372-6F1F-45FC-B228-E163C11DFC3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593;p3">
              <a:extLst>
                <a:ext uri="{FF2B5EF4-FFF2-40B4-BE49-F238E27FC236}">
                  <a16:creationId xmlns:a16="http://schemas.microsoft.com/office/drawing/2014/main" id="{29A3DF07-885D-4AF4-A3F3-DFB1D06EE6E6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591;p3">
              <a:extLst>
                <a:ext uri="{FF2B5EF4-FFF2-40B4-BE49-F238E27FC236}">
                  <a16:creationId xmlns:a16="http://schemas.microsoft.com/office/drawing/2014/main" id="{C54BA24F-3484-4385-9539-08BD602D9D93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591;p3">
              <a:extLst>
                <a:ext uri="{FF2B5EF4-FFF2-40B4-BE49-F238E27FC236}">
                  <a16:creationId xmlns:a16="http://schemas.microsoft.com/office/drawing/2014/main" id="{3A5F0C4B-4C09-4A95-B182-9F98B0D8DB21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593;p3">
              <a:extLst>
                <a:ext uri="{FF2B5EF4-FFF2-40B4-BE49-F238E27FC236}">
                  <a16:creationId xmlns:a16="http://schemas.microsoft.com/office/drawing/2014/main" id="{A4456928-95E7-4093-ADCD-585FF5906D3A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591;p3">
              <a:extLst>
                <a:ext uri="{FF2B5EF4-FFF2-40B4-BE49-F238E27FC236}">
                  <a16:creationId xmlns:a16="http://schemas.microsoft.com/office/drawing/2014/main" id="{BD697A73-E2F4-40AB-95FA-DF49A512D208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592;p3">
              <a:extLst>
                <a:ext uri="{FF2B5EF4-FFF2-40B4-BE49-F238E27FC236}">
                  <a16:creationId xmlns:a16="http://schemas.microsoft.com/office/drawing/2014/main" id="{EDDF911C-D0D1-4A21-9EBC-18668E08C401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593;p3">
              <a:extLst>
                <a:ext uri="{FF2B5EF4-FFF2-40B4-BE49-F238E27FC236}">
                  <a16:creationId xmlns:a16="http://schemas.microsoft.com/office/drawing/2014/main" id="{B7A7C1C6-67BC-4258-8800-47A1786C9CB8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591;p3">
              <a:extLst>
                <a:ext uri="{FF2B5EF4-FFF2-40B4-BE49-F238E27FC236}">
                  <a16:creationId xmlns:a16="http://schemas.microsoft.com/office/drawing/2014/main" id="{21D68A57-BC42-4EB3-B6BF-8BF1633ED2FD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591;p3">
              <a:extLst>
                <a:ext uri="{FF2B5EF4-FFF2-40B4-BE49-F238E27FC236}">
                  <a16:creationId xmlns:a16="http://schemas.microsoft.com/office/drawing/2014/main" id="{AB551F96-72E0-46F7-B1B4-6675C88556F5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592;p3">
              <a:extLst>
                <a:ext uri="{FF2B5EF4-FFF2-40B4-BE49-F238E27FC236}">
                  <a16:creationId xmlns:a16="http://schemas.microsoft.com/office/drawing/2014/main" id="{7716FDA2-BF04-4EF9-A2F0-28ADB54831C5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593;p3">
              <a:extLst>
                <a:ext uri="{FF2B5EF4-FFF2-40B4-BE49-F238E27FC236}">
                  <a16:creationId xmlns:a16="http://schemas.microsoft.com/office/drawing/2014/main" id="{C40C66F1-96EF-42B1-AC96-0BBF0D906DF0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591;p3">
              <a:extLst>
                <a:ext uri="{FF2B5EF4-FFF2-40B4-BE49-F238E27FC236}">
                  <a16:creationId xmlns:a16="http://schemas.microsoft.com/office/drawing/2014/main" id="{BF5C946F-C37D-45E3-BC8C-C53DEE4BF2C9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591;p3">
              <a:extLst>
                <a:ext uri="{FF2B5EF4-FFF2-40B4-BE49-F238E27FC236}">
                  <a16:creationId xmlns:a16="http://schemas.microsoft.com/office/drawing/2014/main" id="{82F2D837-1D13-4464-BAA3-AFAC415255AB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592;p3">
              <a:extLst>
                <a:ext uri="{FF2B5EF4-FFF2-40B4-BE49-F238E27FC236}">
                  <a16:creationId xmlns:a16="http://schemas.microsoft.com/office/drawing/2014/main" id="{EAAEB5F9-25EA-46FC-A232-14914F307A4B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593;p3">
              <a:extLst>
                <a:ext uri="{FF2B5EF4-FFF2-40B4-BE49-F238E27FC236}">
                  <a16:creationId xmlns:a16="http://schemas.microsoft.com/office/drawing/2014/main" id="{AE723B02-43B9-4CC4-B805-2BE0CAB58937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591;p3">
              <a:extLst>
                <a:ext uri="{FF2B5EF4-FFF2-40B4-BE49-F238E27FC236}">
                  <a16:creationId xmlns:a16="http://schemas.microsoft.com/office/drawing/2014/main" id="{C1239D3E-5C68-4ADE-B274-B3C6098CE9D1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591;p3">
              <a:extLst>
                <a:ext uri="{FF2B5EF4-FFF2-40B4-BE49-F238E27FC236}">
                  <a16:creationId xmlns:a16="http://schemas.microsoft.com/office/drawing/2014/main" id="{5F8DC585-8D03-4BB2-A0C9-C39D8A5A54FD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592;p3">
              <a:extLst>
                <a:ext uri="{FF2B5EF4-FFF2-40B4-BE49-F238E27FC236}">
                  <a16:creationId xmlns:a16="http://schemas.microsoft.com/office/drawing/2014/main" id="{B5CF7245-1C26-4AC9-85E0-C5DD619C74ED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593;p3">
              <a:extLst>
                <a:ext uri="{FF2B5EF4-FFF2-40B4-BE49-F238E27FC236}">
                  <a16:creationId xmlns:a16="http://schemas.microsoft.com/office/drawing/2014/main" id="{4B68CAF5-EC8E-4360-AF7B-7F4DF197CF3B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591;p3">
              <a:extLst>
                <a:ext uri="{FF2B5EF4-FFF2-40B4-BE49-F238E27FC236}">
                  <a16:creationId xmlns:a16="http://schemas.microsoft.com/office/drawing/2014/main" id="{8265BE3B-95B3-4581-B36B-917FB46C78ED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591;p3">
              <a:extLst>
                <a:ext uri="{FF2B5EF4-FFF2-40B4-BE49-F238E27FC236}">
                  <a16:creationId xmlns:a16="http://schemas.microsoft.com/office/drawing/2014/main" id="{4025B645-C619-48F4-984F-8F4617F084B8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592;p3">
              <a:extLst>
                <a:ext uri="{FF2B5EF4-FFF2-40B4-BE49-F238E27FC236}">
                  <a16:creationId xmlns:a16="http://schemas.microsoft.com/office/drawing/2014/main" id="{36105D38-9B4F-477E-8EEC-7B81107CD476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593;p3">
              <a:extLst>
                <a:ext uri="{FF2B5EF4-FFF2-40B4-BE49-F238E27FC236}">
                  <a16:creationId xmlns:a16="http://schemas.microsoft.com/office/drawing/2014/main" id="{2B57C708-A912-4B2C-8322-A44AE18414A9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591;p3">
              <a:extLst>
                <a:ext uri="{FF2B5EF4-FFF2-40B4-BE49-F238E27FC236}">
                  <a16:creationId xmlns:a16="http://schemas.microsoft.com/office/drawing/2014/main" id="{A1F7D0C5-6449-4C10-850B-2523934431F8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591;p3">
              <a:extLst>
                <a:ext uri="{FF2B5EF4-FFF2-40B4-BE49-F238E27FC236}">
                  <a16:creationId xmlns:a16="http://schemas.microsoft.com/office/drawing/2014/main" id="{345ECD68-811D-4970-8991-F9EFF7DD5BB9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592;p3">
              <a:extLst>
                <a:ext uri="{FF2B5EF4-FFF2-40B4-BE49-F238E27FC236}">
                  <a16:creationId xmlns:a16="http://schemas.microsoft.com/office/drawing/2014/main" id="{971DA29E-271B-450B-9B78-04D8FA4ACEE7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593;p3">
              <a:extLst>
                <a:ext uri="{FF2B5EF4-FFF2-40B4-BE49-F238E27FC236}">
                  <a16:creationId xmlns:a16="http://schemas.microsoft.com/office/drawing/2014/main" id="{57B64518-7CBC-4C94-9C41-D17C9DE455A4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591;p3">
              <a:extLst>
                <a:ext uri="{FF2B5EF4-FFF2-40B4-BE49-F238E27FC236}">
                  <a16:creationId xmlns:a16="http://schemas.microsoft.com/office/drawing/2014/main" id="{6F1D3EC4-5EB1-4D7C-BE57-0CBD3B92BCF4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591;p3">
              <a:extLst>
                <a:ext uri="{FF2B5EF4-FFF2-40B4-BE49-F238E27FC236}">
                  <a16:creationId xmlns:a16="http://schemas.microsoft.com/office/drawing/2014/main" id="{6AD2A82A-60AC-41EC-A948-707CADDE5D9E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592;p3">
              <a:extLst>
                <a:ext uri="{FF2B5EF4-FFF2-40B4-BE49-F238E27FC236}">
                  <a16:creationId xmlns:a16="http://schemas.microsoft.com/office/drawing/2014/main" id="{695BF38B-49AF-438A-8BE2-0E7F9333A539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593;p3">
              <a:extLst>
                <a:ext uri="{FF2B5EF4-FFF2-40B4-BE49-F238E27FC236}">
                  <a16:creationId xmlns:a16="http://schemas.microsoft.com/office/drawing/2014/main" id="{AC9EBF1B-FAF4-42B9-9A28-D25C1A35D06C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591;p3">
              <a:extLst>
                <a:ext uri="{FF2B5EF4-FFF2-40B4-BE49-F238E27FC236}">
                  <a16:creationId xmlns:a16="http://schemas.microsoft.com/office/drawing/2014/main" id="{34CFA367-A60B-40BC-8F14-A695727F2E20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591;p3">
              <a:extLst>
                <a:ext uri="{FF2B5EF4-FFF2-40B4-BE49-F238E27FC236}">
                  <a16:creationId xmlns:a16="http://schemas.microsoft.com/office/drawing/2014/main" id="{04498B44-1E3B-4E92-A951-CB1C37230042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592;p3">
              <a:extLst>
                <a:ext uri="{FF2B5EF4-FFF2-40B4-BE49-F238E27FC236}">
                  <a16:creationId xmlns:a16="http://schemas.microsoft.com/office/drawing/2014/main" id="{1639CC8C-5ABA-4228-960C-6F8379C9DDF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593;p3">
              <a:extLst>
                <a:ext uri="{FF2B5EF4-FFF2-40B4-BE49-F238E27FC236}">
                  <a16:creationId xmlns:a16="http://schemas.microsoft.com/office/drawing/2014/main" id="{9645458E-A78F-44EE-AC1A-7CBC2E770D0B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591;p3">
              <a:extLst>
                <a:ext uri="{FF2B5EF4-FFF2-40B4-BE49-F238E27FC236}">
                  <a16:creationId xmlns:a16="http://schemas.microsoft.com/office/drawing/2014/main" id="{A39676EC-516C-46CB-9331-5BD34EE8328F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591;p3">
              <a:extLst>
                <a:ext uri="{FF2B5EF4-FFF2-40B4-BE49-F238E27FC236}">
                  <a16:creationId xmlns:a16="http://schemas.microsoft.com/office/drawing/2014/main" id="{35910B48-A3FF-473E-A877-10A92CBB4FFA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593;p3">
              <a:extLst>
                <a:ext uri="{FF2B5EF4-FFF2-40B4-BE49-F238E27FC236}">
                  <a16:creationId xmlns:a16="http://schemas.microsoft.com/office/drawing/2014/main" id="{CC0ABB85-E0EA-477E-8A41-039256DBB99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591;p3">
              <a:extLst>
                <a:ext uri="{FF2B5EF4-FFF2-40B4-BE49-F238E27FC236}">
                  <a16:creationId xmlns:a16="http://schemas.microsoft.com/office/drawing/2014/main" id="{4AA15F15-B7ED-4DB6-9AD5-3CB7EDBB8C69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592;p3">
              <a:extLst>
                <a:ext uri="{FF2B5EF4-FFF2-40B4-BE49-F238E27FC236}">
                  <a16:creationId xmlns:a16="http://schemas.microsoft.com/office/drawing/2014/main" id="{06328184-5F2A-4360-B169-C00D14E20005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591;p3">
              <a:extLst>
                <a:ext uri="{FF2B5EF4-FFF2-40B4-BE49-F238E27FC236}">
                  <a16:creationId xmlns:a16="http://schemas.microsoft.com/office/drawing/2014/main" id="{5A2ED91E-8D07-45DB-BBE7-DD47BC9A411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592;p3">
              <a:extLst>
                <a:ext uri="{FF2B5EF4-FFF2-40B4-BE49-F238E27FC236}">
                  <a16:creationId xmlns:a16="http://schemas.microsoft.com/office/drawing/2014/main" id="{FBCB1B74-4313-416D-BE12-AE5BF96ED862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593;p3">
              <a:extLst>
                <a:ext uri="{FF2B5EF4-FFF2-40B4-BE49-F238E27FC236}">
                  <a16:creationId xmlns:a16="http://schemas.microsoft.com/office/drawing/2014/main" id="{95310289-119D-426C-B1B5-5681EB16E987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591;p3">
              <a:extLst>
                <a:ext uri="{FF2B5EF4-FFF2-40B4-BE49-F238E27FC236}">
                  <a16:creationId xmlns:a16="http://schemas.microsoft.com/office/drawing/2014/main" id="{ACD10A0C-01C5-4316-8AE1-47ADB66FAC6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591;p3">
              <a:extLst>
                <a:ext uri="{FF2B5EF4-FFF2-40B4-BE49-F238E27FC236}">
                  <a16:creationId xmlns:a16="http://schemas.microsoft.com/office/drawing/2014/main" id="{6B7057C5-2D78-43AE-8CA7-02F1D12CD4FB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592;p3">
              <a:extLst>
                <a:ext uri="{FF2B5EF4-FFF2-40B4-BE49-F238E27FC236}">
                  <a16:creationId xmlns:a16="http://schemas.microsoft.com/office/drawing/2014/main" id="{2D04C5F4-52A7-44FC-97CD-9F32FEFC0824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93;p3">
              <a:extLst>
                <a:ext uri="{FF2B5EF4-FFF2-40B4-BE49-F238E27FC236}">
                  <a16:creationId xmlns:a16="http://schemas.microsoft.com/office/drawing/2014/main" id="{55B00742-61A7-4B22-B84D-A8C0BD2DF721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91;p3">
              <a:extLst>
                <a:ext uri="{FF2B5EF4-FFF2-40B4-BE49-F238E27FC236}">
                  <a16:creationId xmlns:a16="http://schemas.microsoft.com/office/drawing/2014/main" id="{CDB14C69-A58F-416D-B81A-754BEA1139AC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91;p3">
              <a:extLst>
                <a:ext uri="{FF2B5EF4-FFF2-40B4-BE49-F238E27FC236}">
                  <a16:creationId xmlns:a16="http://schemas.microsoft.com/office/drawing/2014/main" id="{3E3E724A-AAAB-43D2-A37E-248A95102FD7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539;p3">
              <a:extLst>
                <a:ext uri="{FF2B5EF4-FFF2-40B4-BE49-F238E27FC236}">
                  <a16:creationId xmlns:a16="http://schemas.microsoft.com/office/drawing/2014/main" id="{78FE1449-A3C1-417B-AF4C-4DE9953CDE4A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591;p3">
              <a:extLst>
                <a:ext uri="{FF2B5EF4-FFF2-40B4-BE49-F238E27FC236}">
                  <a16:creationId xmlns:a16="http://schemas.microsoft.com/office/drawing/2014/main" id="{DD05A7B0-23F9-4CF9-8C67-52B1F003644C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591;p3">
              <a:extLst>
                <a:ext uri="{FF2B5EF4-FFF2-40B4-BE49-F238E27FC236}">
                  <a16:creationId xmlns:a16="http://schemas.microsoft.com/office/drawing/2014/main" id="{15ED0ED8-2E16-4136-A38D-6A753B87476F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539;p3">
              <a:extLst>
                <a:ext uri="{FF2B5EF4-FFF2-40B4-BE49-F238E27FC236}">
                  <a16:creationId xmlns:a16="http://schemas.microsoft.com/office/drawing/2014/main" id="{BC4E5BE1-3D47-4F8B-A940-66912E2D04A6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591;p3">
              <a:extLst>
                <a:ext uri="{FF2B5EF4-FFF2-40B4-BE49-F238E27FC236}">
                  <a16:creationId xmlns:a16="http://schemas.microsoft.com/office/drawing/2014/main" id="{CCD09C49-0A5A-4C00-A78F-4B043D76564D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591;p3">
              <a:extLst>
                <a:ext uri="{FF2B5EF4-FFF2-40B4-BE49-F238E27FC236}">
                  <a16:creationId xmlns:a16="http://schemas.microsoft.com/office/drawing/2014/main" id="{77B00EFE-5AC9-44C8-8BFA-1AEF2F6FF8D4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538;p3">
              <a:extLst>
                <a:ext uri="{FF2B5EF4-FFF2-40B4-BE49-F238E27FC236}">
                  <a16:creationId xmlns:a16="http://schemas.microsoft.com/office/drawing/2014/main" id="{D72A5364-5CCE-4B68-9756-E7A687B788ED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591;p3">
              <a:extLst>
                <a:ext uri="{FF2B5EF4-FFF2-40B4-BE49-F238E27FC236}">
                  <a16:creationId xmlns:a16="http://schemas.microsoft.com/office/drawing/2014/main" id="{F6B25D39-6D97-46EA-87A2-EBFCB8E182CB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591;p3">
              <a:extLst>
                <a:ext uri="{FF2B5EF4-FFF2-40B4-BE49-F238E27FC236}">
                  <a16:creationId xmlns:a16="http://schemas.microsoft.com/office/drawing/2014/main" id="{43486BDF-4BFB-44EC-A37C-00C7EE7A2991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539;p3">
              <a:extLst>
                <a:ext uri="{FF2B5EF4-FFF2-40B4-BE49-F238E27FC236}">
                  <a16:creationId xmlns:a16="http://schemas.microsoft.com/office/drawing/2014/main" id="{AB6A613D-517A-4994-842C-6958D790C6C5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591;p3">
              <a:extLst>
                <a:ext uri="{FF2B5EF4-FFF2-40B4-BE49-F238E27FC236}">
                  <a16:creationId xmlns:a16="http://schemas.microsoft.com/office/drawing/2014/main" id="{1F58968E-C869-4585-9F96-DF50199C8757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591;p3">
              <a:extLst>
                <a:ext uri="{FF2B5EF4-FFF2-40B4-BE49-F238E27FC236}">
                  <a16:creationId xmlns:a16="http://schemas.microsoft.com/office/drawing/2014/main" id="{7843DFE0-8089-49AA-AB55-513E85A394BE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538;p3">
              <a:extLst>
                <a:ext uri="{FF2B5EF4-FFF2-40B4-BE49-F238E27FC236}">
                  <a16:creationId xmlns:a16="http://schemas.microsoft.com/office/drawing/2014/main" id="{D19DB771-A576-4CC9-B624-61B18141C6D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591;p3">
              <a:extLst>
                <a:ext uri="{FF2B5EF4-FFF2-40B4-BE49-F238E27FC236}">
                  <a16:creationId xmlns:a16="http://schemas.microsoft.com/office/drawing/2014/main" id="{DFB24549-4E54-4325-BB31-8968FDD0DE96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591;p3">
              <a:extLst>
                <a:ext uri="{FF2B5EF4-FFF2-40B4-BE49-F238E27FC236}">
                  <a16:creationId xmlns:a16="http://schemas.microsoft.com/office/drawing/2014/main" id="{F1D5CD6E-A72D-4290-91F2-C411C493224B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539;p3">
              <a:extLst>
                <a:ext uri="{FF2B5EF4-FFF2-40B4-BE49-F238E27FC236}">
                  <a16:creationId xmlns:a16="http://schemas.microsoft.com/office/drawing/2014/main" id="{56160A4E-3D4A-45AF-B6C8-5DCB50E391C6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591;p3">
              <a:extLst>
                <a:ext uri="{FF2B5EF4-FFF2-40B4-BE49-F238E27FC236}">
                  <a16:creationId xmlns:a16="http://schemas.microsoft.com/office/drawing/2014/main" id="{0D6D686A-CBD2-4E09-9829-21B31BD9451D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591;p3">
              <a:extLst>
                <a:ext uri="{FF2B5EF4-FFF2-40B4-BE49-F238E27FC236}">
                  <a16:creationId xmlns:a16="http://schemas.microsoft.com/office/drawing/2014/main" id="{4EFA1DB7-16A5-4B6E-BD5C-F85302F0DD46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538;p3">
              <a:extLst>
                <a:ext uri="{FF2B5EF4-FFF2-40B4-BE49-F238E27FC236}">
                  <a16:creationId xmlns:a16="http://schemas.microsoft.com/office/drawing/2014/main" id="{3C3CBD6C-BA70-43D7-B7B5-B1E7038F0816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539;p3">
              <a:extLst>
                <a:ext uri="{FF2B5EF4-FFF2-40B4-BE49-F238E27FC236}">
                  <a16:creationId xmlns:a16="http://schemas.microsoft.com/office/drawing/2014/main" id="{DA452978-1947-41C1-B9F7-C879EA37BC01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591;p3">
              <a:extLst>
                <a:ext uri="{FF2B5EF4-FFF2-40B4-BE49-F238E27FC236}">
                  <a16:creationId xmlns:a16="http://schemas.microsoft.com/office/drawing/2014/main" id="{9E6623A2-D2D7-483C-9940-77A3C51C092D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591;p3">
              <a:extLst>
                <a:ext uri="{FF2B5EF4-FFF2-40B4-BE49-F238E27FC236}">
                  <a16:creationId xmlns:a16="http://schemas.microsoft.com/office/drawing/2014/main" id="{0E805BF1-F55E-4A3E-8239-039E91723590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539;p3">
              <a:extLst>
                <a:ext uri="{FF2B5EF4-FFF2-40B4-BE49-F238E27FC236}">
                  <a16:creationId xmlns:a16="http://schemas.microsoft.com/office/drawing/2014/main" id="{57ED6757-E615-49F4-AEC4-3466A8003B15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591;p3">
              <a:extLst>
                <a:ext uri="{FF2B5EF4-FFF2-40B4-BE49-F238E27FC236}">
                  <a16:creationId xmlns:a16="http://schemas.microsoft.com/office/drawing/2014/main" id="{B9C2C39E-E149-41E9-A419-BCE58174C096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591;p3">
              <a:extLst>
                <a:ext uri="{FF2B5EF4-FFF2-40B4-BE49-F238E27FC236}">
                  <a16:creationId xmlns:a16="http://schemas.microsoft.com/office/drawing/2014/main" id="{B44AB465-6CFA-4C2B-84AA-D287C4D1F53E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539;p3">
              <a:extLst>
                <a:ext uri="{FF2B5EF4-FFF2-40B4-BE49-F238E27FC236}">
                  <a16:creationId xmlns:a16="http://schemas.microsoft.com/office/drawing/2014/main" id="{19E65734-C554-4D67-AAA2-C9E69E71951C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591;p3">
              <a:extLst>
                <a:ext uri="{FF2B5EF4-FFF2-40B4-BE49-F238E27FC236}">
                  <a16:creationId xmlns:a16="http://schemas.microsoft.com/office/drawing/2014/main" id="{5C1A65DB-07BC-42A7-A190-5751CB8DA4B0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538;p3">
              <a:extLst>
                <a:ext uri="{FF2B5EF4-FFF2-40B4-BE49-F238E27FC236}">
                  <a16:creationId xmlns:a16="http://schemas.microsoft.com/office/drawing/2014/main" id="{42515E10-6865-4D66-A0E9-5ED773DF7AEE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591;p3">
              <a:extLst>
                <a:ext uri="{FF2B5EF4-FFF2-40B4-BE49-F238E27FC236}">
                  <a16:creationId xmlns:a16="http://schemas.microsoft.com/office/drawing/2014/main" id="{A345097D-C511-4BE8-86AA-5E1E8C0EC730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591;p3">
              <a:extLst>
                <a:ext uri="{FF2B5EF4-FFF2-40B4-BE49-F238E27FC236}">
                  <a16:creationId xmlns:a16="http://schemas.microsoft.com/office/drawing/2014/main" id="{33049478-6489-45B9-9BF2-853F358062EA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591;p3">
              <a:extLst>
                <a:ext uri="{FF2B5EF4-FFF2-40B4-BE49-F238E27FC236}">
                  <a16:creationId xmlns:a16="http://schemas.microsoft.com/office/drawing/2014/main" id="{EBA69A97-1809-47CA-A116-793C74CDFA2B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591;p3">
              <a:extLst>
                <a:ext uri="{FF2B5EF4-FFF2-40B4-BE49-F238E27FC236}">
                  <a16:creationId xmlns:a16="http://schemas.microsoft.com/office/drawing/2014/main" id="{F4B7A9A2-ACFE-403D-8DB8-656DE6F97927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539;p3">
              <a:extLst>
                <a:ext uri="{FF2B5EF4-FFF2-40B4-BE49-F238E27FC236}">
                  <a16:creationId xmlns:a16="http://schemas.microsoft.com/office/drawing/2014/main" id="{17F6F30B-CD3C-4B51-AC53-2902894A2C4A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591;p3">
              <a:extLst>
                <a:ext uri="{FF2B5EF4-FFF2-40B4-BE49-F238E27FC236}">
                  <a16:creationId xmlns:a16="http://schemas.microsoft.com/office/drawing/2014/main" id="{24EC0705-9EEC-4CE6-896B-8E7B85681BEF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538;p3">
              <a:extLst>
                <a:ext uri="{FF2B5EF4-FFF2-40B4-BE49-F238E27FC236}">
                  <a16:creationId xmlns:a16="http://schemas.microsoft.com/office/drawing/2014/main" id="{2CF96C41-42A5-4487-A39F-3A9F725A9651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539;p3">
              <a:extLst>
                <a:ext uri="{FF2B5EF4-FFF2-40B4-BE49-F238E27FC236}">
                  <a16:creationId xmlns:a16="http://schemas.microsoft.com/office/drawing/2014/main" id="{4C39F097-A9BE-4D44-95CD-3AE97F0C6EA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591;p3">
              <a:extLst>
                <a:ext uri="{FF2B5EF4-FFF2-40B4-BE49-F238E27FC236}">
                  <a16:creationId xmlns:a16="http://schemas.microsoft.com/office/drawing/2014/main" id="{9D5E10DC-A606-49D7-8E5F-13767B83DC5B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591;p3">
              <a:extLst>
                <a:ext uri="{FF2B5EF4-FFF2-40B4-BE49-F238E27FC236}">
                  <a16:creationId xmlns:a16="http://schemas.microsoft.com/office/drawing/2014/main" id="{E299D448-80EF-44BA-B583-2F44BE8CDAB7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538;p3">
              <a:extLst>
                <a:ext uri="{FF2B5EF4-FFF2-40B4-BE49-F238E27FC236}">
                  <a16:creationId xmlns:a16="http://schemas.microsoft.com/office/drawing/2014/main" id="{294637D0-A1D4-4070-ADBF-F240669DCF29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539;p3">
              <a:extLst>
                <a:ext uri="{FF2B5EF4-FFF2-40B4-BE49-F238E27FC236}">
                  <a16:creationId xmlns:a16="http://schemas.microsoft.com/office/drawing/2014/main" id="{540FF6ED-977D-4066-B26F-CCAA9E0A9998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591;p3">
              <a:extLst>
                <a:ext uri="{FF2B5EF4-FFF2-40B4-BE49-F238E27FC236}">
                  <a16:creationId xmlns:a16="http://schemas.microsoft.com/office/drawing/2014/main" id="{867ABEB3-16FC-4AB5-9451-3A6079FC44C5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591;p3">
              <a:extLst>
                <a:ext uri="{FF2B5EF4-FFF2-40B4-BE49-F238E27FC236}">
                  <a16:creationId xmlns:a16="http://schemas.microsoft.com/office/drawing/2014/main" id="{F107DDBB-E6A1-4B50-91C6-76E600A6DC6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539;p3">
              <a:extLst>
                <a:ext uri="{FF2B5EF4-FFF2-40B4-BE49-F238E27FC236}">
                  <a16:creationId xmlns:a16="http://schemas.microsoft.com/office/drawing/2014/main" id="{5855A0D3-025C-4C69-9C81-8CEC8BC46695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591;p3">
              <a:extLst>
                <a:ext uri="{FF2B5EF4-FFF2-40B4-BE49-F238E27FC236}">
                  <a16:creationId xmlns:a16="http://schemas.microsoft.com/office/drawing/2014/main" id="{0D51A0C8-5BE4-4172-AF3C-0350D4E38CE2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591;p3">
              <a:extLst>
                <a:ext uri="{FF2B5EF4-FFF2-40B4-BE49-F238E27FC236}">
                  <a16:creationId xmlns:a16="http://schemas.microsoft.com/office/drawing/2014/main" id="{F526EDE4-26CF-45E8-B82E-7F399988325A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538;p3">
              <a:extLst>
                <a:ext uri="{FF2B5EF4-FFF2-40B4-BE49-F238E27FC236}">
                  <a16:creationId xmlns:a16="http://schemas.microsoft.com/office/drawing/2014/main" id="{540B452D-63A5-4CF2-B7B0-A330C923AA8A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539;p3">
              <a:extLst>
                <a:ext uri="{FF2B5EF4-FFF2-40B4-BE49-F238E27FC236}">
                  <a16:creationId xmlns:a16="http://schemas.microsoft.com/office/drawing/2014/main" id="{60480B7A-B29C-4839-908B-7CAF48F77F03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591;p3">
              <a:extLst>
                <a:ext uri="{FF2B5EF4-FFF2-40B4-BE49-F238E27FC236}">
                  <a16:creationId xmlns:a16="http://schemas.microsoft.com/office/drawing/2014/main" id="{F1C8CE41-4758-4890-9B29-1E15774C0C7C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591;p3">
              <a:extLst>
                <a:ext uri="{FF2B5EF4-FFF2-40B4-BE49-F238E27FC236}">
                  <a16:creationId xmlns:a16="http://schemas.microsoft.com/office/drawing/2014/main" id="{6F0F636F-93A9-497F-9326-93E705291A0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539;p3">
              <a:extLst>
                <a:ext uri="{FF2B5EF4-FFF2-40B4-BE49-F238E27FC236}">
                  <a16:creationId xmlns:a16="http://schemas.microsoft.com/office/drawing/2014/main" id="{BE8E05AB-21B1-41D3-A955-EA6F67AD717A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591;p3">
              <a:extLst>
                <a:ext uri="{FF2B5EF4-FFF2-40B4-BE49-F238E27FC236}">
                  <a16:creationId xmlns:a16="http://schemas.microsoft.com/office/drawing/2014/main" id="{7284F414-69DB-4164-8A44-414ABF38A77E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538;p3">
              <a:extLst>
                <a:ext uri="{FF2B5EF4-FFF2-40B4-BE49-F238E27FC236}">
                  <a16:creationId xmlns:a16="http://schemas.microsoft.com/office/drawing/2014/main" id="{A86E8A88-ED3F-4289-B26C-A9EB3EE0E959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591;p3">
              <a:extLst>
                <a:ext uri="{FF2B5EF4-FFF2-40B4-BE49-F238E27FC236}">
                  <a16:creationId xmlns:a16="http://schemas.microsoft.com/office/drawing/2014/main" id="{75B73E49-73AD-453F-A252-EDF018AABA59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538;p3">
              <a:extLst>
                <a:ext uri="{FF2B5EF4-FFF2-40B4-BE49-F238E27FC236}">
                  <a16:creationId xmlns:a16="http://schemas.microsoft.com/office/drawing/2014/main" id="{40DA919C-8865-498C-8D10-CFA38D482A62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591;p3">
              <a:extLst>
                <a:ext uri="{FF2B5EF4-FFF2-40B4-BE49-F238E27FC236}">
                  <a16:creationId xmlns:a16="http://schemas.microsoft.com/office/drawing/2014/main" id="{73E18EC6-4B45-40CB-93FA-F96A3B9C4126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591;p3">
              <a:extLst>
                <a:ext uri="{FF2B5EF4-FFF2-40B4-BE49-F238E27FC236}">
                  <a16:creationId xmlns:a16="http://schemas.microsoft.com/office/drawing/2014/main" id="{05079C7F-D56E-43A5-97E7-792B15A88FBC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591;p3">
              <a:extLst>
                <a:ext uri="{FF2B5EF4-FFF2-40B4-BE49-F238E27FC236}">
                  <a16:creationId xmlns:a16="http://schemas.microsoft.com/office/drawing/2014/main" id="{29519528-EAEF-4306-AB39-5145A2FB761A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539;p3">
              <a:extLst>
                <a:ext uri="{FF2B5EF4-FFF2-40B4-BE49-F238E27FC236}">
                  <a16:creationId xmlns:a16="http://schemas.microsoft.com/office/drawing/2014/main" id="{0441B308-8FFB-4491-B2E1-D9DECA885C97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591;p3">
              <a:extLst>
                <a:ext uri="{FF2B5EF4-FFF2-40B4-BE49-F238E27FC236}">
                  <a16:creationId xmlns:a16="http://schemas.microsoft.com/office/drawing/2014/main" id="{AB757F68-28C4-4519-94A2-5CF6136C77EB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591;p3">
              <a:extLst>
                <a:ext uri="{FF2B5EF4-FFF2-40B4-BE49-F238E27FC236}">
                  <a16:creationId xmlns:a16="http://schemas.microsoft.com/office/drawing/2014/main" id="{BEF62B65-E203-4F35-844E-4199165D205F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539;p3">
              <a:extLst>
                <a:ext uri="{FF2B5EF4-FFF2-40B4-BE49-F238E27FC236}">
                  <a16:creationId xmlns:a16="http://schemas.microsoft.com/office/drawing/2014/main" id="{88914EB4-43C3-4816-A8C3-00B3D513E03B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591;p3">
              <a:extLst>
                <a:ext uri="{FF2B5EF4-FFF2-40B4-BE49-F238E27FC236}">
                  <a16:creationId xmlns:a16="http://schemas.microsoft.com/office/drawing/2014/main" id="{3D62966B-EC3D-4927-BDD2-7CB9C8CA228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539;p3">
              <a:extLst>
                <a:ext uri="{FF2B5EF4-FFF2-40B4-BE49-F238E27FC236}">
                  <a16:creationId xmlns:a16="http://schemas.microsoft.com/office/drawing/2014/main" id="{57DCFAF2-6EBD-4C83-A6B4-FDFA568749E4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591;p3">
              <a:extLst>
                <a:ext uri="{FF2B5EF4-FFF2-40B4-BE49-F238E27FC236}">
                  <a16:creationId xmlns:a16="http://schemas.microsoft.com/office/drawing/2014/main" id="{750AC25E-1039-4B3A-B9BB-E61E90B7496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591;p3">
              <a:extLst>
                <a:ext uri="{FF2B5EF4-FFF2-40B4-BE49-F238E27FC236}">
                  <a16:creationId xmlns:a16="http://schemas.microsoft.com/office/drawing/2014/main" id="{D2BC8333-A0FE-4CA1-92F6-83727037E35C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538;p3">
              <a:extLst>
                <a:ext uri="{FF2B5EF4-FFF2-40B4-BE49-F238E27FC236}">
                  <a16:creationId xmlns:a16="http://schemas.microsoft.com/office/drawing/2014/main" id="{58D3400D-7107-47EB-8D74-1DDDE0B991C4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591;p3">
              <a:extLst>
                <a:ext uri="{FF2B5EF4-FFF2-40B4-BE49-F238E27FC236}">
                  <a16:creationId xmlns:a16="http://schemas.microsoft.com/office/drawing/2014/main" id="{F2E0D7B4-A3D5-4642-BCE8-E2219B5A2FC4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591;p3">
              <a:extLst>
                <a:ext uri="{FF2B5EF4-FFF2-40B4-BE49-F238E27FC236}">
                  <a16:creationId xmlns:a16="http://schemas.microsoft.com/office/drawing/2014/main" id="{2FEB76D3-84E1-45B6-BE44-B5D43E7AC9B4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591;p3">
              <a:extLst>
                <a:ext uri="{FF2B5EF4-FFF2-40B4-BE49-F238E27FC236}">
                  <a16:creationId xmlns:a16="http://schemas.microsoft.com/office/drawing/2014/main" id="{FC5AF5D5-C1B8-4D0C-B782-5BF5F6B955DF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591;p3">
              <a:extLst>
                <a:ext uri="{FF2B5EF4-FFF2-40B4-BE49-F238E27FC236}">
                  <a16:creationId xmlns:a16="http://schemas.microsoft.com/office/drawing/2014/main" id="{CA153A47-0231-4E38-98C1-AD4CF0593714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539;p3">
              <a:extLst>
                <a:ext uri="{FF2B5EF4-FFF2-40B4-BE49-F238E27FC236}">
                  <a16:creationId xmlns:a16="http://schemas.microsoft.com/office/drawing/2014/main" id="{D54995FF-CB0D-44CF-BB3C-76A9894C54D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591;p3">
              <a:extLst>
                <a:ext uri="{FF2B5EF4-FFF2-40B4-BE49-F238E27FC236}">
                  <a16:creationId xmlns:a16="http://schemas.microsoft.com/office/drawing/2014/main" id="{F7A80A7A-6DDA-406B-B0A6-0A2F01993F61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591;p3">
              <a:extLst>
                <a:ext uri="{FF2B5EF4-FFF2-40B4-BE49-F238E27FC236}">
                  <a16:creationId xmlns:a16="http://schemas.microsoft.com/office/drawing/2014/main" id="{2FF918C4-89E1-4D88-9C08-C8ABDBB30B1F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539;p3">
              <a:extLst>
                <a:ext uri="{FF2B5EF4-FFF2-40B4-BE49-F238E27FC236}">
                  <a16:creationId xmlns:a16="http://schemas.microsoft.com/office/drawing/2014/main" id="{85C5AB42-5B49-4D2A-9AE5-C3923F41D3CF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591;p3">
              <a:extLst>
                <a:ext uri="{FF2B5EF4-FFF2-40B4-BE49-F238E27FC236}">
                  <a16:creationId xmlns:a16="http://schemas.microsoft.com/office/drawing/2014/main" id="{492B24C8-3902-440D-BC1B-69747B0D662D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591;p3">
              <a:extLst>
                <a:ext uri="{FF2B5EF4-FFF2-40B4-BE49-F238E27FC236}">
                  <a16:creationId xmlns:a16="http://schemas.microsoft.com/office/drawing/2014/main" id="{5D1DD551-9E75-4BB1-9541-0F20282BD277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539;p3">
              <a:extLst>
                <a:ext uri="{FF2B5EF4-FFF2-40B4-BE49-F238E27FC236}">
                  <a16:creationId xmlns:a16="http://schemas.microsoft.com/office/drawing/2014/main" id="{7AB8452F-A142-402B-8ACB-37106135A2C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591;p3">
              <a:extLst>
                <a:ext uri="{FF2B5EF4-FFF2-40B4-BE49-F238E27FC236}">
                  <a16:creationId xmlns:a16="http://schemas.microsoft.com/office/drawing/2014/main" id="{2BE2C771-E31A-4B78-9177-B60D45C6E694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591;p3">
              <a:extLst>
                <a:ext uri="{FF2B5EF4-FFF2-40B4-BE49-F238E27FC236}">
                  <a16:creationId xmlns:a16="http://schemas.microsoft.com/office/drawing/2014/main" id="{9E9F05B7-A5EB-4B89-9068-43E315CE8C1D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538;p3">
              <a:extLst>
                <a:ext uri="{FF2B5EF4-FFF2-40B4-BE49-F238E27FC236}">
                  <a16:creationId xmlns:a16="http://schemas.microsoft.com/office/drawing/2014/main" id="{BD888601-6E20-46C1-BEFB-C6FF0F4D1959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591;p3">
              <a:extLst>
                <a:ext uri="{FF2B5EF4-FFF2-40B4-BE49-F238E27FC236}">
                  <a16:creationId xmlns:a16="http://schemas.microsoft.com/office/drawing/2014/main" id="{3A3D9E98-4ECF-47BE-AB34-F410B85E8643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539;p3">
              <a:extLst>
                <a:ext uri="{FF2B5EF4-FFF2-40B4-BE49-F238E27FC236}">
                  <a16:creationId xmlns:a16="http://schemas.microsoft.com/office/drawing/2014/main" id="{08374803-B84C-402B-845C-CE8DB263DA2C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591;p3">
              <a:extLst>
                <a:ext uri="{FF2B5EF4-FFF2-40B4-BE49-F238E27FC236}">
                  <a16:creationId xmlns:a16="http://schemas.microsoft.com/office/drawing/2014/main" id="{DA6E4593-166D-4FA2-BB9D-095D4D6BEA61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591;p3">
              <a:extLst>
                <a:ext uri="{FF2B5EF4-FFF2-40B4-BE49-F238E27FC236}">
                  <a16:creationId xmlns:a16="http://schemas.microsoft.com/office/drawing/2014/main" id="{0AE258A7-0087-4126-A864-DE0F28599F24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538;p3">
              <a:extLst>
                <a:ext uri="{FF2B5EF4-FFF2-40B4-BE49-F238E27FC236}">
                  <a16:creationId xmlns:a16="http://schemas.microsoft.com/office/drawing/2014/main" id="{2B0735E6-5AF8-448B-8926-E178C4FAAE51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539;p3">
              <a:extLst>
                <a:ext uri="{FF2B5EF4-FFF2-40B4-BE49-F238E27FC236}">
                  <a16:creationId xmlns:a16="http://schemas.microsoft.com/office/drawing/2014/main" id="{511744D3-9557-4370-9D49-23142FC72848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591;p3">
              <a:extLst>
                <a:ext uri="{FF2B5EF4-FFF2-40B4-BE49-F238E27FC236}">
                  <a16:creationId xmlns:a16="http://schemas.microsoft.com/office/drawing/2014/main" id="{E37A1A3C-D743-4AC4-8C60-F02ABB9DCCA5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591;p3">
              <a:extLst>
                <a:ext uri="{FF2B5EF4-FFF2-40B4-BE49-F238E27FC236}">
                  <a16:creationId xmlns:a16="http://schemas.microsoft.com/office/drawing/2014/main" id="{3D56FCF0-E439-4D73-BDD4-A42C5E683ED3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539;p3">
              <a:extLst>
                <a:ext uri="{FF2B5EF4-FFF2-40B4-BE49-F238E27FC236}">
                  <a16:creationId xmlns:a16="http://schemas.microsoft.com/office/drawing/2014/main" id="{398B8D4A-62BD-4867-B475-6DF124A26FAF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91;p3">
              <a:extLst>
                <a:ext uri="{FF2B5EF4-FFF2-40B4-BE49-F238E27FC236}">
                  <a16:creationId xmlns:a16="http://schemas.microsoft.com/office/drawing/2014/main" id="{B7805E23-53DF-4C68-97B6-BEDDDDCD3A1D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1EB7F994-9FDF-43E6-A382-A7D99D97E41B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538;p3">
              <a:extLst>
                <a:ext uri="{FF2B5EF4-FFF2-40B4-BE49-F238E27FC236}">
                  <a16:creationId xmlns:a16="http://schemas.microsoft.com/office/drawing/2014/main" id="{624475C7-F851-4F5F-922E-DC8511B89BA1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9;p3">
              <a:extLst>
                <a:ext uri="{FF2B5EF4-FFF2-40B4-BE49-F238E27FC236}">
                  <a16:creationId xmlns:a16="http://schemas.microsoft.com/office/drawing/2014/main" id="{6272FDB6-FF9C-46A4-9BDA-010EF0CA66B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9092CC73-4CBD-4ACA-8678-1C2F7FF9B2D8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8;p3">
              <a:extLst>
                <a:ext uri="{FF2B5EF4-FFF2-40B4-BE49-F238E27FC236}">
                  <a16:creationId xmlns:a16="http://schemas.microsoft.com/office/drawing/2014/main" id="{F12BE417-14F1-416A-9F3F-1FBA3458B2E9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91;p3">
              <a:extLst>
                <a:ext uri="{FF2B5EF4-FFF2-40B4-BE49-F238E27FC236}">
                  <a16:creationId xmlns:a16="http://schemas.microsoft.com/office/drawing/2014/main" id="{FB123459-F156-46E0-8242-B862FB06E9A9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91;p3">
              <a:extLst>
                <a:ext uri="{FF2B5EF4-FFF2-40B4-BE49-F238E27FC236}">
                  <a16:creationId xmlns:a16="http://schemas.microsoft.com/office/drawing/2014/main" id="{94685B5A-C45D-4480-896C-3AC5B8B3C3D3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539;p3">
              <a:extLst>
                <a:ext uri="{FF2B5EF4-FFF2-40B4-BE49-F238E27FC236}">
                  <a16:creationId xmlns:a16="http://schemas.microsoft.com/office/drawing/2014/main" id="{3B7A83E2-D63D-4667-9FD6-1C7D8ABBD60A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91;p3">
              <a:extLst>
                <a:ext uri="{FF2B5EF4-FFF2-40B4-BE49-F238E27FC236}">
                  <a16:creationId xmlns:a16="http://schemas.microsoft.com/office/drawing/2014/main" id="{649927F2-FFF8-48F4-AF7B-F0724AF5346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91;p3">
              <a:extLst>
                <a:ext uri="{FF2B5EF4-FFF2-40B4-BE49-F238E27FC236}">
                  <a16:creationId xmlns:a16="http://schemas.microsoft.com/office/drawing/2014/main" id="{F5101E4A-F4D3-45F7-8FBC-53D514985349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538;p3">
              <a:extLst>
                <a:ext uri="{FF2B5EF4-FFF2-40B4-BE49-F238E27FC236}">
                  <a16:creationId xmlns:a16="http://schemas.microsoft.com/office/drawing/2014/main" id="{D65341D8-DABC-4A06-BFC3-912C2B4EBC10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781AE51-4489-48EA-B4BF-9E6EB410DACA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591;p3">
              <a:extLst>
                <a:ext uri="{FF2B5EF4-FFF2-40B4-BE49-F238E27FC236}">
                  <a16:creationId xmlns:a16="http://schemas.microsoft.com/office/drawing/2014/main" id="{2EEB73EF-730A-43B3-BFA8-BBBA16E108CD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1;p3">
              <a:extLst>
                <a:ext uri="{FF2B5EF4-FFF2-40B4-BE49-F238E27FC236}">
                  <a16:creationId xmlns:a16="http://schemas.microsoft.com/office/drawing/2014/main" id="{C3E7688E-383F-4D4E-8764-362396AF4C65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538;p3">
              <a:extLst>
                <a:ext uri="{FF2B5EF4-FFF2-40B4-BE49-F238E27FC236}">
                  <a16:creationId xmlns:a16="http://schemas.microsoft.com/office/drawing/2014/main" id="{1843CA99-E61A-4FDA-A5B9-F8A8ED7B7F58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BF08C1F5-34FC-419B-A3E6-DEF87B13A71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91;p3">
              <a:extLst>
                <a:ext uri="{FF2B5EF4-FFF2-40B4-BE49-F238E27FC236}">
                  <a16:creationId xmlns:a16="http://schemas.microsoft.com/office/drawing/2014/main" id="{4F933914-8CF3-4313-8B82-A2936333F503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591;p3">
              <a:extLst>
                <a:ext uri="{FF2B5EF4-FFF2-40B4-BE49-F238E27FC236}">
                  <a16:creationId xmlns:a16="http://schemas.microsoft.com/office/drawing/2014/main" id="{62EBDA05-A736-4EB1-8AE0-151D91C41CCB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1;p3">
              <a:extLst>
                <a:ext uri="{FF2B5EF4-FFF2-40B4-BE49-F238E27FC236}">
                  <a16:creationId xmlns:a16="http://schemas.microsoft.com/office/drawing/2014/main" id="{E7C1C3D1-0A26-4A40-8EDC-BD54BC5CB8A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539;p3">
              <a:extLst>
                <a:ext uri="{FF2B5EF4-FFF2-40B4-BE49-F238E27FC236}">
                  <a16:creationId xmlns:a16="http://schemas.microsoft.com/office/drawing/2014/main" id="{72F3BB62-6726-41A1-86C3-84865238A8FC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15FB9BCC-1E90-4CB4-9D6C-E1392EE4013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8;p3">
              <a:extLst>
                <a:ext uri="{FF2B5EF4-FFF2-40B4-BE49-F238E27FC236}">
                  <a16:creationId xmlns:a16="http://schemas.microsoft.com/office/drawing/2014/main" id="{7AF31EC3-9815-416C-B43B-32186CC09FBB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1;p3">
              <a:extLst>
                <a:ext uri="{FF2B5EF4-FFF2-40B4-BE49-F238E27FC236}">
                  <a16:creationId xmlns:a16="http://schemas.microsoft.com/office/drawing/2014/main" id="{7C213E4C-7C48-45D9-A371-53EF92BB1FB9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1;p3">
              <a:extLst>
                <a:ext uri="{FF2B5EF4-FFF2-40B4-BE49-F238E27FC236}">
                  <a16:creationId xmlns:a16="http://schemas.microsoft.com/office/drawing/2014/main" id="{54B3937E-31D2-4420-A225-23767FF9D1E5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539;p3">
              <a:extLst>
                <a:ext uri="{FF2B5EF4-FFF2-40B4-BE49-F238E27FC236}">
                  <a16:creationId xmlns:a16="http://schemas.microsoft.com/office/drawing/2014/main" id="{AE09D186-AAE1-42EB-B465-1AF78620A6CA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AE48BA8B-7863-43DD-916E-B03CFC4FCBA6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9658E033-F4A6-4AD6-B569-6D54B57519A7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D7E57248-7169-42B6-87CD-2701E82F0812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2B1E1CBB-30FE-4FDF-AFD4-2BB99006A427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591;p3">
              <a:extLst>
                <a:ext uri="{FF2B5EF4-FFF2-40B4-BE49-F238E27FC236}">
                  <a16:creationId xmlns:a16="http://schemas.microsoft.com/office/drawing/2014/main" id="{FF785FE2-CD08-4B3C-9264-D58D92DD5DA5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1;p3">
              <a:extLst>
                <a:ext uri="{FF2B5EF4-FFF2-40B4-BE49-F238E27FC236}">
                  <a16:creationId xmlns:a16="http://schemas.microsoft.com/office/drawing/2014/main" id="{0D280299-ECF4-4487-9401-E710A8A84736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539;p3">
              <a:extLst>
                <a:ext uri="{FF2B5EF4-FFF2-40B4-BE49-F238E27FC236}">
                  <a16:creationId xmlns:a16="http://schemas.microsoft.com/office/drawing/2014/main" id="{74B23112-DBA6-403E-9D86-CCEDC1142C63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91;p3">
              <a:extLst>
                <a:ext uri="{FF2B5EF4-FFF2-40B4-BE49-F238E27FC236}">
                  <a16:creationId xmlns:a16="http://schemas.microsoft.com/office/drawing/2014/main" id="{BFBCFE8A-5F88-42E3-9785-EF2B7A59419D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538;p3">
              <a:extLst>
                <a:ext uri="{FF2B5EF4-FFF2-40B4-BE49-F238E27FC236}">
                  <a16:creationId xmlns:a16="http://schemas.microsoft.com/office/drawing/2014/main" id="{3B4DF312-ED13-4E8E-B7E0-2B1D6BFD0CAB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39;p3">
              <a:extLst>
                <a:ext uri="{FF2B5EF4-FFF2-40B4-BE49-F238E27FC236}">
                  <a16:creationId xmlns:a16="http://schemas.microsoft.com/office/drawing/2014/main" id="{5557C662-33E1-4ED9-B7BF-A537773C4D8C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91;p3">
              <a:extLst>
                <a:ext uri="{FF2B5EF4-FFF2-40B4-BE49-F238E27FC236}">
                  <a16:creationId xmlns:a16="http://schemas.microsoft.com/office/drawing/2014/main" id="{17A9532E-7C81-430B-BD8A-C7CC42DC687B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EAD1A2F5-5559-405B-A776-1EE34CF6671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1;p3">
              <a:extLst>
                <a:ext uri="{FF2B5EF4-FFF2-40B4-BE49-F238E27FC236}">
                  <a16:creationId xmlns:a16="http://schemas.microsoft.com/office/drawing/2014/main" id="{036714FD-3436-4564-971F-D7DD276B33AA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38;p3">
              <a:extLst>
                <a:ext uri="{FF2B5EF4-FFF2-40B4-BE49-F238E27FC236}">
                  <a16:creationId xmlns:a16="http://schemas.microsoft.com/office/drawing/2014/main" id="{5C158AA6-C58A-4F17-8824-6EF48CB5C3BE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9C842B21-405B-4248-BD0D-50650A2C9F4E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C7BB92E3-AA90-4656-BB77-9F890299713E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1;p3">
              <a:extLst>
                <a:ext uri="{FF2B5EF4-FFF2-40B4-BE49-F238E27FC236}">
                  <a16:creationId xmlns:a16="http://schemas.microsoft.com/office/drawing/2014/main" id="{C961672D-EA0A-48DD-A13A-FD9C7C1FB98F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E1DB87C8-6F02-480D-AEE4-8279B1911F3E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91;p3">
              <a:extLst>
                <a:ext uri="{FF2B5EF4-FFF2-40B4-BE49-F238E27FC236}">
                  <a16:creationId xmlns:a16="http://schemas.microsoft.com/office/drawing/2014/main" id="{C06CAACE-A473-49D3-8F81-0AF913541E5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539;p3">
              <a:extLst>
                <a:ext uri="{FF2B5EF4-FFF2-40B4-BE49-F238E27FC236}">
                  <a16:creationId xmlns:a16="http://schemas.microsoft.com/office/drawing/2014/main" id="{D6C2595F-4099-4E51-971D-DE261B84BDEB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1;p3">
              <a:extLst>
                <a:ext uri="{FF2B5EF4-FFF2-40B4-BE49-F238E27FC236}">
                  <a16:creationId xmlns:a16="http://schemas.microsoft.com/office/drawing/2014/main" id="{675EFD09-B6F7-47B5-BB7D-6DDC5A905874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39;p3">
              <a:extLst>
                <a:ext uri="{FF2B5EF4-FFF2-40B4-BE49-F238E27FC236}">
                  <a16:creationId xmlns:a16="http://schemas.microsoft.com/office/drawing/2014/main" id="{227A6A44-C099-4F23-B9A1-E04902D7106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2F954CC4-C0E9-46E1-9994-4B7E9F29E398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91;p3">
              <a:extLst>
                <a:ext uri="{FF2B5EF4-FFF2-40B4-BE49-F238E27FC236}">
                  <a16:creationId xmlns:a16="http://schemas.microsoft.com/office/drawing/2014/main" id="{F5D172ED-0335-4242-80FD-85253908CF8F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538;p3">
              <a:extLst>
                <a:ext uri="{FF2B5EF4-FFF2-40B4-BE49-F238E27FC236}">
                  <a16:creationId xmlns:a16="http://schemas.microsoft.com/office/drawing/2014/main" id="{44E6CB7C-8347-4FED-A4C5-000911CEF7B9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1;p3">
              <a:extLst>
                <a:ext uri="{FF2B5EF4-FFF2-40B4-BE49-F238E27FC236}">
                  <a16:creationId xmlns:a16="http://schemas.microsoft.com/office/drawing/2014/main" id="{3CF368A9-DBF9-459B-BD3E-BD3EAF518E93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1;p3">
              <a:extLst>
                <a:ext uri="{FF2B5EF4-FFF2-40B4-BE49-F238E27FC236}">
                  <a16:creationId xmlns:a16="http://schemas.microsoft.com/office/drawing/2014/main" id="{1FC78C37-1081-440E-8339-FBA4BCFBFF6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91;p3">
              <a:extLst>
                <a:ext uri="{FF2B5EF4-FFF2-40B4-BE49-F238E27FC236}">
                  <a16:creationId xmlns:a16="http://schemas.microsoft.com/office/drawing/2014/main" id="{0F9B7DD5-2020-4EC8-923B-0058CB7A073A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1;p3">
              <a:extLst>
                <a:ext uri="{FF2B5EF4-FFF2-40B4-BE49-F238E27FC236}">
                  <a16:creationId xmlns:a16="http://schemas.microsoft.com/office/drawing/2014/main" id="{DBDCDE93-6DAE-49F8-A285-9E3F42242DF4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D0E3340-A655-421D-A4A8-170BBBE6D698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0308AFF5-8B59-4FDB-BC24-6825A9BC68C7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9;p3">
              <a:extLst>
                <a:ext uri="{FF2B5EF4-FFF2-40B4-BE49-F238E27FC236}">
                  <a16:creationId xmlns:a16="http://schemas.microsoft.com/office/drawing/2014/main" id="{B65EB9F5-E509-4A1C-A976-3DAB6AD79097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91;p3">
              <a:extLst>
                <a:ext uri="{FF2B5EF4-FFF2-40B4-BE49-F238E27FC236}">
                  <a16:creationId xmlns:a16="http://schemas.microsoft.com/office/drawing/2014/main" id="{694883B3-926E-43DD-838A-FBE077636286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1;p3">
              <a:extLst>
                <a:ext uri="{FF2B5EF4-FFF2-40B4-BE49-F238E27FC236}">
                  <a16:creationId xmlns:a16="http://schemas.microsoft.com/office/drawing/2014/main" id="{F0488610-E19B-4D90-87FD-324AECB5B75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539;p3">
              <a:extLst>
                <a:ext uri="{FF2B5EF4-FFF2-40B4-BE49-F238E27FC236}">
                  <a16:creationId xmlns:a16="http://schemas.microsoft.com/office/drawing/2014/main" id="{8C6BA411-CF7E-484D-B744-E6FA0A13012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91;p3">
              <a:extLst>
                <a:ext uri="{FF2B5EF4-FFF2-40B4-BE49-F238E27FC236}">
                  <a16:creationId xmlns:a16="http://schemas.microsoft.com/office/drawing/2014/main" id="{8B503E95-2925-4B4A-914D-3070129724A8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538;p3">
              <a:extLst>
                <a:ext uri="{FF2B5EF4-FFF2-40B4-BE49-F238E27FC236}">
                  <a16:creationId xmlns:a16="http://schemas.microsoft.com/office/drawing/2014/main" id="{7C6085EB-4338-49C2-BBF2-AA7F34615594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91;p3">
              <a:extLst>
                <a:ext uri="{FF2B5EF4-FFF2-40B4-BE49-F238E27FC236}">
                  <a16:creationId xmlns:a16="http://schemas.microsoft.com/office/drawing/2014/main" id="{25334C42-ADE0-43BD-99E9-3CB3282DE5DF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4CB0B9DA-A3EC-42DA-8CCF-BBA79D2FF8CC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1;p3">
              <a:extLst>
                <a:ext uri="{FF2B5EF4-FFF2-40B4-BE49-F238E27FC236}">
                  <a16:creationId xmlns:a16="http://schemas.microsoft.com/office/drawing/2014/main" id="{2F9C693E-864D-45FF-9F81-5519304AABEA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1;p3">
              <a:extLst>
                <a:ext uri="{FF2B5EF4-FFF2-40B4-BE49-F238E27FC236}">
                  <a16:creationId xmlns:a16="http://schemas.microsoft.com/office/drawing/2014/main" id="{B4D23F5E-0DCF-4A61-B789-C308E16B8473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538;p3">
              <a:extLst>
                <a:ext uri="{FF2B5EF4-FFF2-40B4-BE49-F238E27FC236}">
                  <a16:creationId xmlns:a16="http://schemas.microsoft.com/office/drawing/2014/main" id="{4318BD59-A5DA-4C9E-9482-F11690D76911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91;p3">
              <a:extLst>
                <a:ext uri="{FF2B5EF4-FFF2-40B4-BE49-F238E27FC236}">
                  <a16:creationId xmlns:a16="http://schemas.microsoft.com/office/drawing/2014/main" id="{E12B9940-1D37-4DC5-9381-4A62978059AD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91;p3">
              <a:extLst>
                <a:ext uri="{FF2B5EF4-FFF2-40B4-BE49-F238E27FC236}">
                  <a16:creationId xmlns:a16="http://schemas.microsoft.com/office/drawing/2014/main" id="{0FC534A4-40D7-4A6E-8850-CA3BAFE5F4B0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539;p3">
              <a:extLst>
                <a:ext uri="{FF2B5EF4-FFF2-40B4-BE49-F238E27FC236}">
                  <a16:creationId xmlns:a16="http://schemas.microsoft.com/office/drawing/2014/main" id="{507DDFE7-55D2-4DBD-839C-5E02CFCDE1E1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8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8544"/>
            <a:ext cx="7886700" cy="17738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A8EF3-5EF4-4EBA-B63F-CA1F9CC81A6D}"/>
              </a:ext>
            </a:extLst>
          </p:cNvPr>
          <p:cNvGrpSpPr/>
          <p:nvPr/>
        </p:nvGrpSpPr>
        <p:grpSpPr>
          <a:xfrm>
            <a:off x="20594" y="5001538"/>
            <a:ext cx="9102813" cy="1856462"/>
            <a:chOff x="23146" y="5001536"/>
            <a:chExt cx="9102813" cy="1856462"/>
          </a:xfrm>
        </p:grpSpPr>
        <p:sp>
          <p:nvSpPr>
            <p:cNvPr id="8" name="Google Shape;538;p3">
              <a:extLst>
                <a:ext uri="{FF2B5EF4-FFF2-40B4-BE49-F238E27FC236}">
                  <a16:creationId xmlns:a16="http://schemas.microsoft.com/office/drawing/2014/main" id="{211A59A6-9C30-40DA-93F0-5DFEC1DA6BB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3">
              <a:extLst>
                <a:ext uri="{FF2B5EF4-FFF2-40B4-BE49-F238E27FC236}">
                  <a16:creationId xmlns:a16="http://schemas.microsoft.com/office/drawing/2014/main" id="{CA655FE3-A55D-4C31-B0AA-E1C19AB4F50B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2;p3">
              <a:extLst>
                <a:ext uri="{FF2B5EF4-FFF2-40B4-BE49-F238E27FC236}">
                  <a16:creationId xmlns:a16="http://schemas.microsoft.com/office/drawing/2014/main" id="{F71FAA0C-ACF3-4035-8286-34C1D76F799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3;p3">
              <a:extLst>
                <a:ext uri="{FF2B5EF4-FFF2-40B4-BE49-F238E27FC236}">
                  <a16:creationId xmlns:a16="http://schemas.microsoft.com/office/drawing/2014/main" id="{7BC5AE69-D3EE-4950-B780-DC5A593CEB99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1;p3">
              <a:extLst>
                <a:ext uri="{FF2B5EF4-FFF2-40B4-BE49-F238E27FC236}">
                  <a16:creationId xmlns:a16="http://schemas.microsoft.com/office/drawing/2014/main" id="{A0FB4A20-52E8-44E4-8DEF-09D2CB6ECC1A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1;p3">
              <a:extLst>
                <a:ext uri="{FF2B5EF4-FFF2-40B4-BE49-F238E27FC236}">
                  <a16:creationId xmlns:a16="http://schemas.microsoft.com/office/drawing/2014/main" id="{B0792981-C167-4C50-AB95-45C7D354E707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8;p3">
              <a:extLst>
                <a:ext uri="{FF2B5EF4-FFF2-40B4-BE49-F238E27FC236}">
                  <a16:creationId xmlns:a16="http://schemas.microsoft.com/office/drawing/2014/main" id="{48AF7B9E-5FC9-4B9E-8726-E93909233B97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">
              <a:extLst>
                <a:ext uri="{FF2B5EF4-FFF2-40B4-BE49-F238E27FC236}">
                  <a16:creationId xmlns:a16="http://schemas.microsoft.com/office/drawing/2014/main" id="{CA9011D4-7422-4C73-A82A-5E040A62146E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2;p3">
              <a:extLst>
                <a:ext uri="{FF2B5EF4-FFF2-40B4-BE49-F238E27FC236}">
                  <a16:creationId xmlns:a16="http://schemas.microsoft.com/office/drawing/2014/main" id="{117E81E3-D872-421E-87AD-B5675CF060A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3;p3">
              <a:extLst>
                <a:ext uri="{FF2B5EF4-FFF2-40B4-BE49-F238E27FC236}">
                  <a16:creationId xmlns:a16="http://schemas.microsoft.com/office/drawing/2014/main" id="{95EF030E-321D-438D-A212-4808AC210C5A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1;p3">
              <a:extLst>
                <a:ext uri="{FF2B5EF4-FFF2-40B4-BE49-F238E27FC236}">
                  <a16:creationId xmlns:a16="http://schemas.microsoft.com/office/drawing/2014/main" id="{B39E368E-D166-4CEF-9553-A0CA9FDDC846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1;p3">
              <a:extLst>
                <a:ext uri="{FF2B5EF4-FFF2-40B4-BE49-F238E27FC236}">
                  <a16:creationId xmlns:a16="http://schemas.microsoft.com/office/drawing/2014/main" id="{9BAEF5CF-4675-4232-8552-2EA96D5324AB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38;p3">
              <a:extLst>
                <a:ext uri="{FF2B5EF4-FFF2-40B4-BE49-F238E27FC236}">
                  <a16:creationId xmlns:a16="http://schemas.microsoft.com/office/drawing/2014/main" id="{8BA2D824-5084-46B2-B624-785F7634FC36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9;p3">
              <a:extLst>
                <a:ext uri="{FF2B5EF4-FFF2-40B4-BE49-F238E27FC236}">
                  <a16:creationId xmlns:a16="http://schemas.microsoft.com/office/drawing/2014/main" id="{4A588F90-21BB-434A-ACE6-68FEBC914CAC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2;p3">
              <a:extLst>
                <a:ext uri="{FF2B5EF4-FFF2-40B4-BE49-F238E27FC236}">
                  <a16:creationId xmlns:a16="http://schemas.microsoft.com/office/drawing/2014/main" id="{A2A81CEC-FBE1-448F-8B24-B8A0EBC1AE2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3;p3">
              <a:extLst>
                <a:ext uri="{FF2B5EF4-FFF2-40B4-BE49-F238E27FC236}">
                  <a16:creationId xmlns:a16="http://schemas.microsoft.com/office/drawing/2014/main" id="{4605B0A0-AB2D-44C6-B9C9-E3C0B8B836E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;p3">
              <a:extLst>
                <a:ext uri="{FF2B5EF4-FFF2-40B4-BE49-F238E27FC236}">
                  <a16:creationId xmlns:a16="http://schemas.microsoft.com/office/drawing/2014/main" id="{14BB3794-5627-4424-97A8-3BBC1EB746AE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1;p3">
              <a:extLst>
                <a:ext uri="{FF2B5EF4-FFF2-40B4-BE49-F238E27FC236}">
                  <a16:creationId xmlns:a16="http://schemas.microsoft.com/office/drawing/2014/main" id="{7A550715-84BB-4212-A70B-97C24977075A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8;p3">
              <a:extLst>
                <a:ext uri="{FF2B5EF4-FFF2-40B4-BE49-F238E27FC236}">
                  <a16:creationId xmlns:a16="http://schemas.microsoft.com/office/drawing/2014/main" id="{6525AA35-3B56-44AA-94CF-15A7015A77D0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9;p3">
              <a:extLst>
                <a:ext uri="{FF2B5EF4-FFF2-40B4-BE49-F238E27FC236}">
                  <a16:creationId xmlns:a16="http://schemas.microsoft.com/office/drawing/2014/main" id="{83461D68-E78C-4DBD-A7ED-8649EA63ED82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2;p3">
              <a:extLst>
                <a:ext uri="{FF2B5EF4-FFF2-40B4-BE49-F238E27FC236}">
                  <a16:creationId xmlns:a16="http://schemas.microsoft.com/office/drawing/2014/main" id="{7228AEA7-DDF0-49D9-81E9-411DE53BFD07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3;p3">
              <a:extLst>
                <a:ext uri="{FF2B5EF4-FFF2-40B4-BE49-F238E27FC236}">
                  <a16:creationId xmlns:a16="http://schemas.microsoft.com/office/drawing/2014/main" id="{143A80B5-8595-4CF9-889A-39756C7208D0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1;p3">
              <a:extLst>
                <a:ext uri="{FF2B5EF4-FFF2-40B4-BE49-F238E27FC236}">
                  <a16:creationId xmlns:a16="http://schemas.microsoft.com/office/drawing/2014/main" id="{FDCD8756-CD71-45CD-81A7-BBB2E4A1A747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1;p3">
              <a:extLst>
                <a:ext uri="{FF2B5EF4-FFF2-40B4-BE49-F238E27FC236}">
                  <a16:creationId xmlns:a16="http://schemas.microsoft.com/office/drawing/2014/main" id="{FB16081D-D862-45EF-9D76-7961FB889E47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38;p3">
              <a:extLst>
                <a:ext uri="{FF2B5EF4-FFF2-40B4-BE49-F238E27FC236}">
                  <a16:creationId xmlns:a16="http://schemas.microsoft.com/office/drawing/2014/main" id="{C1B90142-EF74-4545-9FD8-BE49BA3FCBB7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9;p3">
              <a:extLst>
                <a:ext uri="{FF2B5EF4-FFF2-40B4-BE49-F238E27FC236}">
                  <a16:creationId xmlns:a16="http://schemas.microsoft.com/office/drawing/2014/main" id="{3FDBFDBB-78AB-463B-98D7-882FBD07604C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2;p3">
              <a:extLst>
                <a:ext uri="{FF2B5EF4-FFF2-40B4-BE49-F238E27FC236}">
                  <a16:creationId xmlns:a16="http://schemas.microsoft.com/office/drawing/2014/main" id="{4797D4CC-BE41-4D3B-BA95-339A7126934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3;p3">
              <a:extLst>
                <a:ext uri="{FF2B5EF4-FFF2-40B4-BE49-F238E27FC236}">
                  <a16:creationId xmlns:a16="http://schemas.microsoft.com/office/drawing/2014/main" id="{CB0C99E8-858B-457C-A1FF-0542B3F8DDA9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1;p3">
              <a:extLst>
                <a:ext uri="{FF2B5EF4-FFF2-40B4-BE49-F238E27FC236}">
                  <a16:creationId xmlns:a16="http://schemas.microsoft.com/office/drawing/2014/main" id="{5BECE02B-0873-4BCA-BF02-B67C50C83F3B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1;p3">
              <a:extLst>
                <a:ext uri="{FF2B5EF4-FFF2-40B4-BE49-F238E27FC236}">
                  <a16:creationId xmlns:a16="http://schemas.microsoft.com/office/drawing/2014/main" id="{F3D1193E-CEF9-4DD3-A088-78505A968286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38;p3">
              <a:extLst>
                <a:ext uri="{FF2B5EF4-FFF2-40B4-BE49-F238E27FC236}">
                  <a16:creationId xmlns:a16="http://schemas.microsoft.com/office/drawing/2014/main" id="{2BC73D28-D407-435C-855F-CB21420D52C2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9;p3">
              <a:extLst>
                <a:ext uri="{FF2B5EF4-FFF2-40B4-BE49-F238E27FC236}">
                  <a16:creationId xmlns:a16="http://schemas.microsoft.com/office/drawing/2014/main" id="{9DAA5822-5774-44DA-AE7E-88E6CD5FB3A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2;p3">
              <a:extLst>
                <a:ext uri="{FF2B5EF4-FFF2-40B4-BE49-F238E27FC236}">
                  <a16:creationId xmlns:a16="http://schemas.microsoft.com/office/drawing/2014/main" id="{EB3FD6B8-A722-4495-8404-C08260D58542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3">
              <a:extLst>
                <a:ext uri="{FF2B5EF4-FFF2-40B4-BE49-F238E27FC236}">
                  <a16:creationId xmlns:a16="http://schemas.microsoft.com/office/drawing/2014/main" id="{2B7A411D-A099-44E0-B5FC-52A492B532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1;p3">
              <a:extLst>
                <a:ext uri="{FF2B5EF4-FFF2-40B4-BE49-F238E27FC236}">
                  <a16:creationId xmlns:a16="http://schemas.microsoft.com/office/drawing/2014/main" id="{826DE6B7-1B78-44FC-B9CD-E2778D04325C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1;p3">
              <a:extLst>
                <a:ext uri="{FF2B5EF4-FFF2-40B4-BE49-F238E27FC236}">
                  <a16:creationId xmlns:a16="http://schemas.microsoft.com/office/drawing/2014/main" id="{ECBCEF99-CCCB-43C2-98D8-8EECB31D3C29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38;p3">
              <a:extLst>
                <a:ext uri="{FF2B5EF4-FFF2-40B4-BE49-F238E27FC236}">
                  <a16:creationId xmlns:a16="http://schemas.microsoft.com/office/drawing/2014/main" id="{E0709EE8-5001-4552-B97A-F9E21D065025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9;p3">
              <a:extLst>
                <a:ext uri="{FF2B5EF4-FFF2-40B4-BE49-F238E27FC236}">
                  <a16:creationId xmlns:a16="http://schemas.microsoft.com/office/drawing/2014/main" id="{7B3F75BA-9D2D-45C6-9728-C7FA0768BC3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2;p3">
              <a:extLst>
                <a:ext uri="{FF2B5EF4-FFF2-40B4-BE49-F238E27FC236}">
                  <a16:creationId xmlns:a16="http://schemas.microsoft.com/office/drawing/2014/main" id="{46BD58EF-E0F9-4F5F-9D42-1152A2551AD3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3;p3">
              <a:extLst>
                <a:ext uri="{FF2B5EF4-FFF2-40B4-BE49-F238E27FC236}">
                  <a16:creationId xmlns:a16="http://schemas.microsoft.com/office/drawing/2014/main" id="{6600D305-074B-4017-AC82-CA5317248C94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1;p3">
              <a:extLst>
                <a:ext uri="{FF2B5EF4-FFF2-40B4-BE49-F238E27FC236}">
                  <a16:creationId xmlns:a16="http://schemas.microsoft.com/office/drawing/2014/main" id="{9CE59B9E-A1EA-4F40-835E-045D5983E87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1;p3">
              <a:extLst>
                <a:ext uri="{FF2B5EF4-FFF2-40B4-BE49-F238E27FC236}">
                  <a16:creationId xmlns:a16="http://schemas.microsoft.com/office/drawing/2014/main" id="{853C699C-4FC3-4500-B47A-FFD43C6CDF9F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38;p3">
              <a:extLst>
                <a:ext uri="{FF2B5EF4-FFF2-40B4-BE49-F238E27FC236}">
                  <a16:creationId xmlns:a16="http://schemas.microsoft.com/office/drawing/2014/main" id="{B84B2AA2-CAC8-4560-AC0E-220708419FBA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9;p3">
              <a:extLst>
                <a:ext uri="{FF2B5EF4-FFF2-40B4-BE49-F238E27FC236}">
                  <a16:creationId xmlns:a16="http://schemas.microsoft.com/office/drawing/2014/main" id="{98FE10ED-90F9-4ADA-96AE-2C78F08F7624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2;p3">
              <a:extLst>
                <a:ext uri="{FF2B5EF4-FFF2-40B4-BE49-F238E27FC236}">
                  <a16:creationId xmlns:a16="http://schemas.microsoft.com/office/drawing/2014/main" id="{7FD84D88-AC00-4FB6-9074-263BA36BE4BB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3;p3">
              <a:extLst>
                <a:ext uri="{FF2B5EF4-FFF2-40B4-BE49-F238E27FC236}">
                  <a16:creationId xmlns:a16="http://schemas.microsoft.com/office/drawing/2014/main" id="{D6953170-16D0-4D29-B79C-7D7C54FC39EA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1;p3">
              <a:extLst>
                <a:ext uri="{FF2B5EF4-FFF2-40B4-BE49-F238E27FC236}">
                  <a16:creationId xmlns:a16="http://schemas.microsoft.com/office/drawing/2014/main" id="{1A05FCE3-24D8-468F-BE95-5F25D4A43652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1;p3">
              <a:extLst>
                <a:ext uri="{FF2B5EF4-FFF2-40B4-BE49-F238E27FC236}">
                  <a16:creationId xmlns:a16="http://schemas.microsoft.com/office/drawing/2014/main" id="{6424F5AE-E5CF-4CAA-AEA6-BE13E57CC8C4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39;p3">
              <a:extLst>
                <a:ext uri="{FF2B5EF4-FFF2-40B4-BE49-F238E27FC236}">
                  <a16:creationId xmlns:a16="http://schemas.microsoft.com/office/drawing/2014/main" id="{34DEEB7A-682E-48E0-A355-79F912B42254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3;p3">
              <a:extLst>
                <a:ext uri="{FF2B5EF4-FFF2-40B4-BE49-F238E27FC236}">
                  <a16:creationId xmlns:a16="http://schemas.microsoft.com/office/drawing/2014/main" id="{B723EFB5-4E7E-4A81-AF27-FA832080D602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1;p3">
              <a:extLst>
                <a:ext uri="{FF2B5EF4-FFF2-40B4-BE49-F238E27FC236}">
                  <a16:creationId xmlns:a16="http://schemas.microsoft.com/office/drawing/2014/main" id="{647F7759-8FC4-4519-9848-E609B681A1F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38;p3">
              <a:extLst>
                <a:ext uri="{FF2B5EF4-FFF2-40B4-BE49-F238E27FC236}">
                  <a16:creationId xmlns:a16="http://schemas.microsoft.com/office/drawing/2014/main" id="{62675C0F-7450-4079-BF96-CC87A00339B0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9;p3">
              <a:extLst>
                <a:ext uri="{FF2B5EF4-FFF2-40B4-BE49-F238E27FC236}">
                  <a16:creationId xmlns:a16="http://schemas.microsoft.com/office/drawing/2014/main" id="{1D991833-F412-4A2E-B383-8B3C683808E2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2;p3">
              <a:extLst>
                <a:ext uri="{FF2B5EF4-FFF2-40B4-BE49-F238E27FC236}">
                  <a16:creationId xmlns:a16="http://schemas.microsoft.com/office/drawing/2014/main" id="{9022EAB9-8275-4C4F-BC39-3B42E152BF4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3;p3">
              <a:extLst>
                <a:ext uri="{FF2B5EF4-FFF2-40B4-BE49-F238E27FC236}">
                  <a16:creationId xmlns:a16="http://schemas.microsoft.com/office/drawing/2014/main" id="{63ABC8CB-ACFC-42E1-A50D-01366654570A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1;p3">
              <a:extLst>
                <a:ext uri="{FF2B5EF4-FFF2-40B4-BE49-F238E27FC236}">
                  <a16:creationId xmlns:a16="http://schemas.microsoft.com/office/drawing/2014/main" id="{D12EABB1-DA94-40D2-A9E6-522FC325B9A5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1;p3">
              <a:extLst>
                <a:ext uri="{FF2B5EF4-FFF2-40B4-BE49-F238E27FC236}">
                  <a16:creationId xmlns:a16="http://schemas.microsoft.com/office/drawing/2014/main" id="{BE7FBDC6-E109-4F20-9F1E-77E851C2675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539;p3">
              <a:extLst>
                <a:ext uri="{FF2B5EF4-FFF2-40B4-BE49-F238E27FC236}">
                  <a16:creationId xmlns:a16="http://schemas.microsoft.com/office/drawing/2014/main" id="{9F2ABC37-D01E-45BB-9967-9119D8B861D6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2;p3">
              <a:extLst>
                <a:ext uri="{FF2B5EF4-FFF2-40B4-BE49-F238E27FC236}">
                  <a16:creationId xmlns:a16="http://schemas.microsoft.com/office/drawing/2014/main" id="{2EA2BF69-713C-4C26-AEA9-EFF1FF6E36C6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3;p3">
              <a:extLst>
                <a:ext uri="{FF2B5EF4-FFF2-40B4-BE49-F238E27FC236}">
                  <a16:creationId xmlns:a16="http://schemas.microsoft.com/office/drawing/2014/main" id="{E80DF148-E035-4D9C-B698-FEA67D64F459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">
              <a:extLst>
                <a:ext uri="{FF2B5EF4-FFF2-40B4-BE49-F238E27FC236}">
                  <a16:creationId xmlns:a16="http://schemas.microsoft.com/office/drawing/2014/main" id="{69386D79-8499-4BB8-8952-79F523E57409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1;p3">
              <a:extLst>
                <a:ext uri="{FF2B5EF4-FFF2-40B4-BE49-F238E27FC236}">
                  <a16:creationId xmlns:a16="http://schemas.microsoft.com/office/drawing/2014/main" id="{3CDA181A-40B6-4BFB-8983-E13E722996F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538;p3">
              <a:extLst>
                <a:ext uri="{FF2B5EF4-FFF2-40B4-BE49-F238E27FC236}">
                  <a16:creationId xmlns:a16="http://schemas.microsoft.com/office/drawing/2014/main" id="{E19A35E9-217B-441B-879A-76052A1865A0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9;p3">
              <a:extLst>
                <a:ext uri="{FF2B5EF4-FFF2-40B4-BE49-F238E27FC236}">
                  <a16:creationId xmlns:a16="http://schemas.microsoft.com/office/drawing/2014/main" id="{91D1CC0E-E240-4E2A-93E3-E6FCA52B4A6A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">
              <a:extLst>
                <a:ext uri="{FF2B5EF4-FFF2-40B4-BE49-F238E27FC236}">
                  <a16:creationId xmlns:a16="http://schemas.microsoft.com/office/drawing/2014/main" id="{F2BA3851-30B8-415E-87FE-D6975C275046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1;p3">
              <a:extLst>
                <a:ext uri="{FF2B5EF4-FFF2-40B4-BE49-F238E27FC236}">
                  <a16:creationId xmlns:a16="http://schemas.microsoft.com/office/drawing/2014/main" id="{F60837AC-2D1C-47A5-AC12-F021D8E372F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1;p3">
              <a:extLst>
                <a:ext uri="{FF2B5EF4-FFF2-40B4-BE49-F238E27FC236}">
                  <a16:creationId xmlns:a16="http://schemas.microsoft.com/office/drawing/2014/main" id="{9FE124F4-A640-47BE-B8CF-9992B6491FEF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538;p3">
              <a:extLst>
                <a:ext uri="{FF2B5EF4-FFF2-40B4-BE49-F238E27FC236}">
                  <a16:creationId xmlns:a16="http://schemas.microsoft.com/office/drawing/2014/main" id="{B8016ECF-534B-420C-9AA7-B87FD1A5DED2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9;p3">
              <a:extLst>
                <a:ext uri="{FF2B5EF4-FFF2-40B4-BE49-F238E27FC236}">
                  <a16:creationId xmlns:a16="http://schemas.microsoft.com/office/drawing/2014/main" id="{76765C35-DD4E-4D34-B911-1D05FA1D29E1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2;p3">
              <a:extLst>
                <a:ext uri="{FF2B5EF4-FFF2-40B4-BE49-F238E27FC236}">
                  <a16:creationId xmlns:a16="http://schemas.microsoft.com/office/drawing/2014/main" id="{44832053-5DA0-4135-9377-26C622326D11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3;p3">
              <a:extLst>
                <a:ext uri="{FF2B5EF4-FFF2-40B4-BE49-F238E27FC236}">
                  <a16:creationId xmlns:a16="http://schemas.microsoft.com/office/drawing/2014/main" id="{83EA7ADC-B240-40A7-BFE5-99A52ABF4A29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1;p3">
              <a:extLst>
                <a:ext uri="{FF2B5EF4-FFF2-40B4-BE49-F238E27FC236}">
                  <a16:creationId xmlns:a16="http://schemas.microsoft.com/office/drawing/2014/main" id="{B2135675-8490-421E-ACF2-BA963386D7D3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1;p3">
              <a:extLst>
                <a:ext uri="{FF2B5EF4-FFF2-40B4-BE49-F238E27FC236}">
                  <a16:creationId xmlns:a16="http://schemas.microsoft.com/office/drawing/2014/main" id="{4669FAF6-B55C-4934-B974-929B75596EAA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538;p3">
              <a:extLst>
                <a:ext uri="{FF2B5EF4-FFF2-40B4-BE49-F238E27FC236}">
                  <a16:creationId xmlns:a16="http://schemas.microsoft.com/office/drawing/2014/main" id="{8FF9AA79-9EFF-4B77-91AC-0D2DC7F57DAC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9;p3">
              <a:extLst>
                <a:ext uri="{FF2B5EF4-FFF2-40B4-BE49-F238E27FC236}">
                  <a16:creationId xmlns:a16="http://schemas.microsoft.com/office/drawing/2014/main" id="{9A9DDB5A-75AD-4A30-8B4C-3A2C1E546AA9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2;p3">
              <a:extLst>
                <a:ext uri="{FF2B5EF4-FFF2-40B4-BE49-F238E27FC236}">
                  <a16:creationId xmlns:a16="http://schemas.microsoft.com/office/drawing/2014/main" id="{54518282-C191-4B1D-B4B9-A7D5A6FB05B2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3;p3">
              <a:extLst>
                <a:ext uri="{FF2B5EF4-FFF2-40B4-BE49-F238E27FC236}">
                  <a16:creationId xmlns:a16="http://schemas.microsoft.com/office/drawing/2014/main" id="{5F950322-FC9A-4A48-8B91-E891ED3FCC2A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1;p3">
              <a:extLst>
                <a:ext uri="{FF2B5EF4-FFF2-40B4-BE49-F238E27FC236}">
                  <a16:creationId xmlns:a16="http://schemas.microsoft.com/office/drawing/2014/main" id="{BB3E102A-938D-4634-B129-4750604FF090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8;p3">
              <a:extLst>
                <a:ext uri="{FF2B5EF4-FFF2-40B4-BE49-F238E27FC236}">
                  <a16:creationId xmlns:a16="http://schemas.microsoft.com/office/drawing/2014/main" id="{195FCFA0-4B04-43A2-901B-CB5B172F28DC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;p3">
              <a:extLst>
                <a:ext uri="{FF2B5EF4-FFF2-40B4-BE49-F238E27FC236}">
                  <a16:creationId xmlns:a16="http://schemas.microsoft.com/office/drawing/2014/main" id="{428F1990-690A-4010-950F-288A0DF0B1FE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2;p3">
              <a:extLst>
                <a:ext uri="{FF2B5EF4-FFF2-40B4-BE49-F238E27FC236}">
                  <a16:creationId xmlns:a16="http://schemas.microsoft.com/office/drawing/2014/main" id="{21904338-0394-4391-8232-62862A26C17E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3;p3">
              <a:extLst>
                <a:ext uri="{FF2B5EF4-FFF2-40B4-BE49-F238E27FC236}">
                  <a16:creationId xmlns:a16="http://schemas.microsoft.com/office/drawing/2014/main" id="{3BF4EE04-3C96-477C-B3F6-4DE7156686E1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1;p3">
              <a:extLst>
                <a:ext uri="{FF2B5EF4-FFF2-40B4-BE49-F238E27FC236}">
                  <a16:creationId xmlns:a16="http://schemas.microsoft.com/office/drawing/2014/main" id="{26CDD048-65CE-4125-A61F-AFB467388DD0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1;p3">
              <a:extLst>
                <a:ext uri="{FF2B5EF4-FFF2-40B4-BE49-F238E27FC236}">
                  <a16:creationId xmlns:a16="http://schemas.microsoft.com/office/drawing/2014/main" id="{090A59A3-F3CF-443C-B2EC-6EF712FDA7EE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538;p3">
              <a:extLst>
                <a:ext uri="{FF2B5EF4-FFF2-40B4-BE49-F238E27FC236}">
                  <a16:creationId xmlns:a16="http://schemas.microsoft.com/office/drawing/2014/main" id="{3D586324-B69C-4965-9EBB-6DF47EC70B53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;p3">
              <a:extLst>
                <a:ext uri="{FF2B5EF4-FFF2-40B4-BE49-F238E27FC236}">
                  <a16:creationId xmlns:a16="http://schemas.microsoft.com/office/drawing/2014/main" id="{E854E84C-F57E-4EF3-9B54-71C57B9BBEA9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2;p3">
              <a:extLst>
                <a:ext uri="{FF2B5EF4-FFF2-40B4-BE49-F238E27FC236}">
                  <a16:creationId xmlns:a16="http://schemas.microsoft.com/office/drawing/2014/main" id="{F6390E21-43E6-4292-B8FA-7FEAAEA584F3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3;p3">
              <a:extLst>
                <a:ext uri="{FF2B5EF4-FFF2-40B4-BE49-F238E27FC236}">
                  <a16:creationId xmlns:a16="http://schemas.microsoft.com/office/drawing/2014/main" id="{C5CFBB70-15F7-44EE-BA63-F7FFF3B7B192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1;p3">
              <a:extLst>
                <a:ext uri="{FF2B5EF4-FFF2-40B4-BE49-F238E27FC236}">
                  <a16:creationId xmlns:a16="http://schemas.microsoft.com/office/drawing/2014/main" id="{D50A2684-50BF-4710-A39C-EA0BB2FA9F9E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1;p3">
              <a:extLst>
                <a:ext uri="{FF2B5EF4-FFF2-40B4-BE49-F238E27FC236}">
                  <a16:creationId xmlns:a16="http://schemas.microsoft.com/office/drawing/2014/main" id="{C2D20728-BBD9-40BB-813B-8645C694D951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538;p3">
              <a:extLst>
                <a:ext uri="{FF2B5EF4-FFF2-40B4-BE49-F238E27FC236}">
                  <a16:creationId xmlns:a16="http://schemas.microsoft.com/office/drawing/2014/main" id="{AA61A0F2-1B7B-45DE-A49F-C2179126CD02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">
              <a:extLst>
                <a:ext uri="{FF2B5EF4-FFF2-40B4-BE49-F238E27FC236}">
                  <a16:creationId xmlns:a16="http://schemas.microsoft.com/office/drawing/2014/main" id="{EBB5AE06-CE09-4F17-9264-5357C9ED2E62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2;p3">
              <a:extLst>
                <a:ext uri="{FF2B5EF4-FFF2-40B4-BE49-F238E27FC236}">
                  <a16:creationId xmlns:a16="http://schemas.microsoft.com/office/drawing/2014/main" id="{6893E09F-B6C5-4C48-8495-43B839F5BAFB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3;p3">
              <a:extLst>
                <a:ext uri="{FF2B5EF4-FFF2-40B4-BE49-F238E27FC236}">
                  <a16:creationId xmlns:a16="http://schemas.microsoft.com/office/drawing/2014/main" id="{843E26C0-8153-4871-B575-1BC920F2803D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1;p3">
              <a:extLst>
                <a:ext uri="{FF2B5EF4-FFF2-40B4-BE49-F238E27FC236}">
                  <a16:creationId xmlns:a16="http://schemas.microsoft.com/office/drawing/2014/main" id="{E1D79387-6CFE-4FAF-B9DD-C6D2A7694198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1;p3">
              <a:extLst>
                <a:ext uri="{FF2B5EF4-FFF2-40B4-BE49-F238E27FC236}">
                  <a16:creationId xmlns:a16="http://schemas.microsoft.com/office/drawing/2014/main" id="{8BCCA0D7-9E74-45D0-850E-53763BFD5AF4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538;p3">
              <a:extLst>
                <a:ext uri="{FF2B5EF4-FFF2-40B4-BE49-F238E27FC236}">
                  <a16:creationId xmlns:a16="http://schemas.microsoft.com/office/drawing/2014/main" id="{B22318B6-9C29-42EF-B7AA-F5C0657931F8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3">
              <a:extLst>
                <a:ext uri="{FF2B5EF4-FFF2-40B4-BE49-F238E27FC236}">
                  <a16:creationId xmlns:a16="http://schemas.microsoft.com/office/drawing/2014/main" id="{B3066F57-FF7D-4E0A-BC79-0CDD2C1EE439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2;p3">
              <a:extLst>
                <a:ext uri="{FF2B5EF4-FFF2-40B4-BE49-F238E27FC236}">
                  <a16:creationId xmlns:a16="http://schemas.microsoft.com/office/drawing/2014/main" id="{18A7425F-CA07-4322-BA17-CD396B0319D3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93;p3">
              <a:extLst>
                <a:ext uri="{FF2B5EF4-FFF2-40B4-BE49-F238E27FC236}">
                  <a16:creationId xmlns:a16="http://schemas.microsoft.com/office/drawing/2014/main" id="{10453B33-DB3B-42C3-9DAF-A9221CBD2CD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91;p3">
              <a:extLst>
                <a:ext uri="{FF2B5EF4-FFF2-40B4-BE49-F238E27FC236}">
                  <a16:creationId xmlns:a16="http://schemas.microsoft.com/office/drawing/2014/main" id="{E56A122A-9D26-4260-86B1-B2273A0FA76A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91;p3">
              <a:extLst>
                <a:ext uri="{FF2B5EF4-FFF2-40B4-BE49-F238E27FC236}">
                  <a16:creationId xmlns:a16="http://schemas.microsoft.com/office/drawing/2014/main" id="{3C6B5A3D-07A2-4105-AD53-68EE823CC2DF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538;p3">
              <a:extLst>
                <a:ext uri="{FF2B5EF4-FFF2-40B4-BE49-F238E27FC236}">
                  <a16:creationId xmlns:a16="http://schemas.microsoft.com/office/drawing/2014/main" id="{37A4D89F-7D10-45CD-9480-3C42FB8C0CC2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92;p3">
              <a:extLst>
                <a:ext uri="{FF2B5EF4-FFF2-40B4-BE49-F238E27FC236}">
                  <a16:creationId xmlns:a16="http://schemas.microsoft.com/office/drawing/2014/main" id="{93A3EE59-79F2-48AA-B3E4-56BB6EBFA3D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93;p3">
              <a:extLst>
                <a:ext uri="{FF2B5EF4-FFF2-40B4-BE49-F238E27FC236}">
                  <a16:creationId xmlns:a16="http://schemas.microsoft.com/office/drawing/2014/main" id="{8E0D50D1-F39F-4DDA-9358-DC35E8A721F4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91;p3">
              <a:extLst>
                <a:ext uri="{FF2B5EF4-FFF2-40B4-BE49-F238E27FC236}">
                  <a16:creationId xmlns:a16="http://schemas.microsoft.com/office/drawing/2014/main" id="{981E4600-5E3A-4088-A9C1-9F8F185A027D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1;p3">
              <a:extLst>
                <a:ext uri="{FF2B5EF4-FFF2-40B4-BE49-F238E27FC236}">
                  <a16:creationId xmlns:a16="http://schemas.microsoft.com/office/drawing/2014/main" id="{107DF376-83C5-4240-B453-FABA4F7E8C9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538;p3">
              <a:extLst>
                <a:ext uri="{FF2B5EF4-FFF2-40B4-BE49-F238E27FC236}">
                  <a16:creationId xmlns:a16="http://schemas.microsoft.com/office/drawing/2014/main" id="{ADE3DE49-D2B6-425B-ADC1-80FCEAD897C9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9;p3">
              <a:extLst>
                <a:ext uri="{FF2B5EF4-FFF2-40B4-BE49-F238E27FC236}">
                  <a16:creationId xmlns:a16="http://schemas.microsoft.com/office/drawing/2014/main" id="{DDBABD51-3A9C-4E9F-8786-4564DCD18491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2;p3">
              <a:extLst>
                <a:ext uri="{FF2B5EF4-FFF2-40B4-BE49-F238E27FC236}">
                  <a16:creationId xmlns:a16="http://schemas.microsoft.com/office/drawing/2014/main" id="{9B261807-4CA8-4C24-A464-1ABDC908CE6B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3;p3">
              <a:extLst>
                <a:ext uri="{FF2B5EF4-FFF2-40B4-BE49-F238E27FC236}">
                  <a16:creationId xmlns:a16="http://schemas.microsoft.com/office/drawing/2014/main" id="{75E30F0B-B15B-4BFB-B3ED-4D85AFC991E3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1;p3">
              <a:extLst>
                <a:ext uri="{FF2B5EF4-FFF2-40B4-BE49-F238E27FC236}">
                  <a16:creationId xmlns:a16="http://schemas.microsoft.com/office/drawing/2014/main" id="{5631CD3D-4E8D-48F9-B5D5-A9091FE627AB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1;p3">
              <a:extLst>
                <a:ext uri="{FF2B5EF4-FFF2-40B4-BE49-F238E27FC236}">
                  <a16:creationId xmlns:a16="http://schemas.microsoft.com/office/drawing/2014/main" id="{BB7C1759-BD06-4341-8355-D15C34C002D9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539;p3">
              <a:extLst>
                <a:ext uri="{FF2B5EF4-FFF2-40B4-BE49-F238E27FC236}">
                  <a16:creationId xmlns:a16="http://schemas.microsoft.com/office/drawing/2014/main" id="{10DC44FE-24D2-481F-A102-3E2F76B6046F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93;p3">
              <a:extLst>
                <a:ext uri="{FF2B5EF4-FFF2-40B4-BE49-F238E27FC236}">
                  <a16:creationId xmlns:a16="http://schemas.microsoft.com/office/drawing/2014/main" id="{609C9850-A5F9-4869-A72E-E55EC62C31A4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91;p3">
              <a:extLst>
                <a:ext uri="{FF2B5EF4-FFF2-40B4-BE49-F238E27FC236}">
                  <a16:creationId xmlns:a16="http://schemas.microsoft.com/office/drawing/2014/main" id="{75AFDC08-D692-497B-B8B2-29DA8FC32291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538;p3">
              <a:extLst>
                <a:ext uri="{FF2B5EF4-FFF2-40B4-BE49-F238E27FC236}">
                  <a16:creationId xmlns:a16="http://schemas.microsoft.com/office/drawing/2014/main" id="{588EF636-4E4D-4407-92D5-EE011454A070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3">
              <a:extLst>
                <a:ext uri="{FF2B5EF4-FFF2-40B4-BE49-F238E27FC236}">
                  <a16:creationId xmlns:a16="http://schemas.microsoft.com/office/drawing/2014/main" id="{A518A08F-54FB-4519-8369-B99E6F53AC55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92;p3">
              <a:extLst>
                <a:ext uri="{FF2B5EF4-FFF2-40B4-BE49-F238E27FC236}">
                  <a16:creationId xmlns:a16="http://schemas.microsoft.com/office/drawing/2014/main" id="{5F93FAD8-C9EC-4CB7-B821-9A21A8B2AA57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3;p3">
              <a:extLst>
                <a:ext uri="{FF2B5EF4-FFF2-40B4-BE49-F238E27FC236}">
                  <a16:creationId xmlns:a16="http://schemas.microsoft.com/office/drawing/2014/main" id="{E61EBC03-5C2C-4D76-8AAE-8118FC031F24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1;p3">
              <a:extLst>
                <a:ext uri="{FF2B5EF4-FFF2-40B4-BE49-F238E27FC236}">
                  <a16:creationId xmlns:a16="http://schemas.microsoft.com/office/drawing/2014/main" id="{CA9501CF-AAFD-4475-81CC-250BFA572622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1;p3">
              <a:extLst>
                <a:ext uri="{FF2B5EF4-FFF2-40B4-BE49-F238E27FC236}">
                  <a16:creationId xmlns:a16="http://schemas.microsoft.com/office/drawing/2014/main" id="{3D1DBB1F-4938-40B8-AA5E-7B55A0605A28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538;p3">
              <a:extLst>
                <a:ext uri="{FF2B5EF4-FFF2-40B4-BE49-F238E27FC236}">
                  <a16:creationId xmlns:a16="http://schemas.microsoft.com/office/drawing/2014/main" id="{F017BC64-CD1B-4E3C-984F-014A7706396F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9;p3">
              <a:extLst>
                <a:ext uri="{FF2B5EF4-FFF2-40B4-BE49-F238E27FC236}">
                  <a16:creationId xmlns:a16="http://schemas.microsoft.com/office/drawing/2014/main" id="{F7917A0E-09BB-4854-BAFF-AD58CCF25EC9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92;p3">
              <a:extLst>
                <a:ext uri="{FF2B5EF4-FFF2-40B4-BE49-F238E27FC236}">
                  <a16:creationId xmlns:a16="http://schemas.microsoft.com/office/drawing/2014/main" id="{298ACAB9-0DE3-4F4D-A96E-ABC4CE4A9761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93;p3">
              <a:extLst>
                <a:ext uri="{FF2B5EF4-FFF2-40B4-BE49-F238E27FC236}">
                  <a16:creationId xmlns:a16="http://schemas.microsoft.com/office/drawing/2014/main" id="{11E309D4-B60E-422C-87D9-D51F721328A5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91;p3">
              <a:extLst>
                <a:ext uri="{FF2B5EF4-FFF2-40B4-BE49-F238E27FC236}">
                  <a16:creationId xmlns:a16="http://schemas.microsoft.com/office/drawing/2014/main" id="{06701C6E-21B5-4ED6-91A4-BD16119A6E25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91;p3">
              <a:extLst>
                <a:ext uri="{FF2B5EF4-FFF2-40B4-BE49-F238E27FC236}">
                  <a16:creationId xmlns:a16="http://schemas.microsoft.com/office/drawing/2014/main" id="{1B1FBAC7-A9B1-490B-8DD4-BA06C7E63E0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38;p3">
              <a:extLst>
                <a:ext uri="{FF2B5EF4-FFF2-40B4-BE49-F238E27FC236}">
                  <a16:creationId xmlns:a16="http://schemas.microsoft.com/office/drawing/2014/main" id="{A0A3836F-23B1-4499-825D-E6F667145F22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9;p3">
              <a:extLst>
                <a:ext uri="{FF2B5EF4-FFF2-40B4-BE49-F238E27FC236}">
                  <a16:creationId xmlns:a16="http://schemas.microsoft.com/office/drawing/2014/main" id="{C043FD55-FE40-436F-B0EB-3712FF177DA1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2;p3">
              <a:extLst>
                <a:ext uri="{FF2B5EF4-FFF2-40B4-BE49-F238E27FC236}">
                  <a16:creationId xmlns:a16="http://schemas.microsoft.com/office/drawing/2014/main" id="{879D81A8-296C-402C-A018-719C3783F0E8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3;p3">
              <a:extLst>
                <a:ext uri="{FF2B5EF4-FFF2-40B4-BE49-F238E27FC236}">
                  <a16:creationId xmlns:a16="http://schemas.microsoft.com/office/drawing/2014/main" id="{6EB5AEFF-2560-4319-95FF-BAD825F6C0A5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3">
              <a:extLst>
                <a:ext uri="{FF2B5EF4-FFF2-40B4-BE49-F238E27FC236}">
                  <a16:creationId xmlns:a16="http://schemas.microsoft.com/office/drawing/2014/main" id="{9292A2A9-A164-4567-BA7E-FB9689DCD0A3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1;p3">
              <a:extLst>
                <a:ext uri="{FF2B5EF4-FFF2-40B4-BE49-F238E27FC236}">
                  <a16:creationId xmlns:a16="http://schemas.microsoft.com/office/drawing/2014/main" id="{7E7BBB3B-78E6-4037-9B3E-AB09069E755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538;p3">
              <a:extLst>
                <a:ext uri="{FF2B5EF4-FFF2-40B4-BE49-F238E27FC236}">
                  <a16:creationId xmlns:a16="http://schemas.microsoft.com/office/drawing/2014/main" id="{A9051C33-457F-4859-A6C3-2C0DD27E9C5A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39;p3">
              <a:extLst>
                <a:ext uri="{FF2B5EF4-FFF2-40B4-BE49-F238E27FC236}">
                  <a16:creationId xmlns:a16="http://schemas.microsoft.com/office/drawing/2014/main" id="{51120D81-B8FA-46CF-8DEE-274B1621EFA9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2;p3">
              <a:extLst>
                <a:ext uri="{FF2B5EF4-FFF2-40B4-BE49-F238E27FC236}">
                  <a16:creationId xmlns:a16="http://schemas.microsoft.com/office/drawing/2014/main" id="{08304F83-89DB-4F7D-9B1F-CD7C40ADAEE9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3;p3">
              <a:extLst>
                <a:ext uri="{FF2B5EF4-FFF2-40B4-BE49-F238E27FC236}">
                  <a16:creationId xmlns:a16="http://schemas.microsoft.com/office/drawing/2014/main" id="{D6A52CE6-E200-49D3-B567-38D625B0BA3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1;p3">
              <a:extLst>
                <a:ext uri="{FF2B5EF4-FFF2-40B4-BE49-F238E27FC236}">
                  <a16:creationId xmlns:a16="http://schemas.microsoft.com/office/drawing/2014/main" id="{1E8816E8-45E4-4AEA-9487-0A2EF861A16E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1;p3">
              <a:extLst>
                <a:ext uri="{FF2B5EF4-FFF2-40B4-BE49-F238E27FC236}">
                  <a16:creationId xmlns:a16="http://schemas.microsoft.com/office/drawing/2014/main" id="{F123979C-5B63-4974-844C-3072C087C315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538;p3">
              <a:extLst>
                <a:ext uri="{FF2B5EF4-FFF2-40B4-BE49-F238E27FC236}">
                  <a16:creationId xmlns:a16="http://schemas.microsoft.com/office/drawing/2014/main" id="{2F2ED8F1-042A-4ED1-8B3E-C98B4131A55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39;p3">
              <a:extLst>
                <a:ext uri="{FF2B5EF4-FFF2-40B4-BE49-F238E27FC236}">
                  <a16:creationId xmlns:a16="http://schemas.microsoft.com/office/drawing/2014/main" id="{76B08750-F431-4D95-81E0-980E012A498B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2;p3">
              <a:extLst>
                <a:ext uri="{FF2B5EF4-FFF2-40B4-BE49-F238E27FC236}">
                  <a16:creationId xmlns:a16="http://schemas.microsoft.com/office/drawing/2014/main" id="{B1BFC499-0FF8-4C28-A351-1C838677579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93;p3">
              <a:extLst>
                <a:ext uri="{FF2B5EF4-FFF2-40B4-BE49-F238E27FC236}">
                  <a16:creationId xmlns:a16="http://schemas.microsoft.com/office/drawing/2014/main" id="{5E0EE013-7BAB-4B7F-B276-E319E8C34602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91;p3">
              <a:extLst>
                <a:ext uri="{FF2B5EF4-FFF2-40B4-BE49-F238E27FC236}">
                  <a16:creationId xmlns:a16="http://schemas.microsoft.com/office/drawing/2014/main" id="{A7BFDEC2-4E32-4A5D-8B6C-450B4F99C669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91;p3">
              <a:extLst>
                <a:ext uri="{FF2B5EF4-FFF2-40B4-BE49-F238E27FC236}">
                  <a16:creationId xmlns:a16="http://schemas.microsoft.com/office/drawing/2014/main" id="{115A17E5-84C1-4A88-9020-D142DBF9E815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539;p3">
              <a:extLst>
                <a:ext uri="{FF2B5EF4-FFF2-40B4-BE49-F238E27FC236}">
                  <a16:creationId xmlns:a16="http://schemas.microsoft.com/office/drawing/2014/main" id="{18A88E8C-D22A-42A3-97BE-BD9B7700882D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92;p3">
              <a:extLst>
                <a:ext uri="{FF2B5EF4-FFF2-40B4-BE49-F238E27FC236}">
                  <a16:creationId xmlns:a16="http://schemas.microsoft.com/office/drawing/2014/main" id="{7CC0EEA0-1BBD-4218-AE3E-ED04D7018B9A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93;p3">
              <a:extLst>
                <a:ext uri="{FF2B5EF4-FFF2-40B4-BE49-F238E27FC236}">
                  <a16:creationId xmlns:a16="http://schemas.microsoft.com/office/drawing/2014/main" id="{DA2ED8CA-98B3-44E4-8D26-3FEE7DCBB1CF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91;p3">
              <a:extLst>
                <a:ext uri="{FF2B5EF4-FFF2-40B4-BE49-F238E27FC236}">
                  <a16:creationId xmlns:a16="http://schemas.microsoft.com/office/drawing/2014/main" id="{32B13FF5-264C-4D9A-A005-BFB2FB9C13DA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91;p3">
              <a:extLst>
                <a:ext uri="{FF2B5EF4-FFF2-40B4-BE49-F238E27FC236}">
                  <a16:creationId xmlns:a16="http://schemas.microsoft.com/office/drawing/2014/main" id="{C67AF750-57CE-447B-B3CD-1580AE2BC889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538;p3">
              <a:extLst>
                <a:ext uri="{FF2B5EF4-FFF2-40B4-BE49-F238E27FC236}">
                  <a16:creationId xmlns:a16="http://schemas.microsoft.com/office/drawing/2014/main" id="{6619F20B-9852-4970-B91B-B9114F189D6A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92;p3">
              <a:extLst>
                <a:ext uri="{FF2B5EF4-FFF2-40B4-BE49-F238E27FC236}">
                  <a16:creationId xmlns:a16="http://schemas.microsoft.com/office/drawing/2014/main" id="{64A05C91-7F3C-4759-8D8C-1901F0CEB921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93;p3">
              <a:extLst>
                <a:ext uri="{FF2B5EF4-FFF2-40B4-BE49-F238E27FC236}">
                  <a16:creationId xmlns:a16="http://schemas.microsoft.com/office/drawing/2014/main" id="{C8692987-1080-494E-99EB-CB4857B5754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91;p3">
              <a:extLst>
                <a:ext uri="{FF2B5EF4-FFF2-40B4-BE49-F238E27FC236}">
                  <a16:creationId xmlns:a16="http://schemas.microsoft.com/office/drawing/2014/main" id="{9A569620-1DAF-4C61-A820-E4D90A47944B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91;p3">
              <a:extLst>
                <a:ext uri="{FF2B5EF4-FFF2-40B4-BE49-F238E27FC236}">
                  <a16:creationId xmlns:a16="http://schemas.microsoft.com/office/drawing/2014/main" id="{18649213-1971-4D94-B83A-15631FE0FCDC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538;p3">
              <a:extLst>
                <a:ext uri="{FF2B5EF4-FFF2-40B4-BE49-F238E27FC236}">
                  <a16:creationId xmlns:a16="http://schemas.microsoft.com/office/drawing/2014/main" id="{CA4A03A7-2C25-4A05-899B-E5A1614FE89C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9;p3">
              <a:extLst>
                <a:ext uri="{FF2B5EF4-FFF2-40B4-BE49-F238E27FC236}">
                  <a16:creationId xmlns:a16="http://schemas.microsoft.com/office/drawing/2014/main" id="{E153D9D9-1C49-4D20-9AC8-BCF2F68557A6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92;p3">
              <a:extLst>
                <a:ext uri="{FF2B5EF4-FFF2-40B4-BE49-F238E27FC236}">
                  <a16:creationId xmlns:a16="http://schemas.microsoft.com/office/drawing/2014/main" id="{B404D1EF-4AC7-4BEE-8C16-B480D868D51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93;p3">
              <a:extLst>
                <a:ext uri="{FF2B5EF4-FFF2-40B4-BE49-F238E27FC236}">
                  <a16:creationId xmlns:a16="http://schemas.microsoft.com/office/drawing/2014/main" id="{5DCD2AA2-3272-44BF-84DF-A0C816AFA737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91;p3">
              <a:extLst>
                <a:ext uri="{FF2B5EF4-FFF2-40B4-BE49-F238E27FC236}">
                  <a16:creationId xmlns:a16="http://schemas.microsoft.com/office/drawing/2014/main" id="{7B69072E-E2E4-436E-A694-A9F4BA092CAA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91;p3">
              <a:extLst>
                <a:ext uri="{FF2B5EF4-FFF2-40B4-BE49-F238E27FC236}">
                  <a16:creationId xmlns:a16="http://schemas.microsoft.com/office/drawing/2014/main" id="{469E6002-0B5B-43E7-80C1-847474C72B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539;p3">
              <a:extLst>
                <a:ext uri="{FF2B5EF4-FFF2-40B4-BE49-F238E27FC236}">
                  <a16:creationId xmlns:a16="http://schemas.microsoft.com/office/drawing/2014/main" id="{17DEDA9D-DFDC-4BD4-B20E-3669D5175955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93;p3">
              <a:extLst>
                <a:ext uri="{FF2B5EF4-FFF2-40B4-BE49-F238E27FC236}">
                  <a16:creationId xmlns:a16="http://schemas.microsoft.com/office/drawing/2014/main" id="{352168C7-3320-4612-8006-F642B698C582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91;p3">
              <a:extLst>
                <a:ext uri="{FF2B5EF4-FFF2-40B4-BE49-F238E27FC236}">
                  <a16:creationId xmlns:a16="http://schemas.microsoft.com/office/drawing/2014/main" id="{A7F32324-1BD1-4AFE-9F18-5CDF67F84816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538;p3">
              <a:extLst>
                <a:ext uri="{FF2B5EF4-FFF2-40B4-BE49-F238E27FC236}">
                  <a16:creationId xmlns:a16="http://schemas.microsoft.com/office/drawing/2014/main" id="{CB849592-2552-49FB-9AA3-C8B35013DE80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92;p3">
              <a:extLst>
                <a:ext uri="{FF2B5EF4-FFF2-40B4-BE49-F238E27FC236}">
                  <a16:creationId xmlns:a16="http://schemas.microsoft.com/office/drawing/2014/main" id="{29588350-4A9E-443D-A432-F567C4112700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91;p3">
              <a:extLst>
                <a:ext uri="{FF2B5EF4-FFF2-40B4-BE49-F238E27FC236}">
                  <a16:creationId xmlns:a16="http://schemas.microsoft.com/office/drawing/2014/main" id="{3C9F1C4C-D4CE-47E2-86C9-8D9802F99CA6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38;p3">
              <a:extLst>
                <a:ext uri="{FF2B5EF4-FFF2-40B4-BE49-F238E27FC236}">
                  <a16:creationId xmlns:a16="http://schemas.microsoft.com/office/drawing/2014/main" id="{470EFA3B-0493-4BCA-B20F-6A359E0EDD1E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39;p3">
              <a:extLst>
                <a:ext uri="{FF2B5EF4-FFF2-40B4-BE49-F238E27FC236}">
                  <a16:creationId xmlns:a16="http://schemas.microsoft.com/office/drawing/2014/main" id="{487015D1-52C9-47DE-857C-3F28E8AAB434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92;p3">
              <a:extLst>
                <a:ext uri="{FF2B5EF4-FFF2-40B4-BE49-F238E27FC236}">
                  <a16:creationId xmlns:a16="http://schemas.microsoft.com/office/drawing/2014/main" id="{C209F2B6-0E9A-4875-BB6E-71A793379B7C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93;p3">
              <a:extLst>
                <a:ext uri="{FF2B5EF4-FFF2-40B4-BE49-F238E27FC236}">
                  <a16:creationId xmlns:a16="http://schemas.microsoft.com/office/drawing/2014/main" id="{140B1DEF-69D3-4731-BEA7-C6B3DFAF0312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91;p3">
              <a:extLst>
                <a:ext uri="{FF2B5EF4-FFF2-40B4-BE49-F238E27FC236}">
                  <a16:creationId xmlns:a16="http://schemas.microsoft.com/office/drawing/2014/main" id="{4D01621C-98A7-4C10-A2CF-99A9BE7C382E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91;p3">
              <a:extLst>
                <a:ext uri="{FF2B5EF4-FFF2-40B4-BE49-F238E27FC236}">
                  <a16:creationId xmlns:a16="http://schemas.microsoft.com/office/drawing/2014/main" id="{34F7995E-BB14-4817-81A7-32738E6CBEA4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538;p3">
              <a:extLst>
                <a:ext uri="{FF2B5EF4-FFF2-40B4-BE49-F238E27FC236}">
                  <a16:creationId xmlns:a16="http://schemas.microsoft.com/office/drawing/2014/main" id="{73D64CD1-E694-46E2-910E-6DBDFAE260BB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9;p3">
              <a:extLst>
                <a:ext uri="{FF2B5EF4-FFF2-40B4-BE49-F238E27FC236}">
                  <a16:creationId xmlns:a16="http://schemas.microsoft.com/office/drawing/2014/main" id="{5B6C0599-06B4-4EAC-B481-F5FFD6EED6E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92;p3">
              <a:extLst>
                <a:ext uri="{FF2B5EF4-FFF2-40B4-BE49-F238E27FC236}">
                  <a16:creationId xmlns:a16="http://schemas.microsoft.com/office/drawing/2014/main" id="{90987401-F0FF-402A-9C31-E4E5916E7BF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93;p3">
              <a:extLst>
                <a:ext uri="{FF2B5EF4-FFF2-40B4-BE49-F238E27FC236}">
                  <a16:creationId xmlns:a16="http://schemas.microsoft.com/office/drawing/2014/main" id="{67EC420A-2516-41F9-B021-D101A22B7737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91;p3">
              <a:extLst>
                <a:ext uri="{FF2B5EF4-FFF2-40B4-BE49-F238E27FC236}">
                  <a16:creationId xmlns:a16="http://schemas.microsoft.com/office/drawing/2014/main" id="{D66CF668-FB7B-46C6-B999-75FB16178286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91;p3">
              <a:extLst>
                <a:ext uri="{FF2B5EF4-FFF2-40B4-BE49-F238E27FC236}">
                  <a16:creationId xmlns:a16="http://schemas.microsoft.com/office/drawing/2014/main" id="{DFF93185-2C72-4447-BE93-425CEFB11BDB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592;p3">
              <a:extLst>
                <a:ext uri="{FF2B5EF4-FFF2-40B4-BE49-F238E27FC236}">
                  <a16:creationId xmlns:a16="http://schemas.microsoft.com/office/drawing/2014/main" id="{0FB2E8D0-AF82-4186-9F2B-676F26C41E74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93;p3">
              <a:extLst>
                <a:ext uri="{FF2B5EF4-FFF2-40B4-BE49-F238E27FC236}">
                  <a16:creationId xmlns:a16="http://schemas.microsoft.com/office/drawing/2014/main" id="{3ED3B87F-6B70-4C14-B12C-A74A82C4FFF8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1;p3">
              <a:extLst>
                <a:ext uri="{FF2B5EF4-FFF2-40B4-BE49-F238E27FC236}">
                  <a16:creationId xmlns:a16="http://schemas.microsoft.com/office/drawing/2014/main" id="{F3016E4A-31CF-45D8-A8F7-057BA742F17A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1;p3">
              <a:extLst>
                <a:ext uri="{FF2B5EF4-FFF2-40B4-BE49-F238E27FC236}">
                  <a16:creationId xmlns:a16="http://schemas.microsoft.com/office/drawing/2014/main" id="{3F07F228-DA6E-430F-A044-DFBDA0E6423C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592;p3">
              <a:extLst>
                <a:ext uri="{FF2B5EF4-FFF2-40B4-BE49-F238E27FC236}">
                  <a16:creationId xmlns:a16="http://schemas.microsoft.com/office/drawing/2014/main" id="{A4B2C9F2-F2D5-4387-AD6D-F736FC106F8A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3;p3">
              <a:extLst>
                <a:ext uri="{FF2B5EF4-FFF2-40B4-BE49-F238E27FC236}">
                  <a16:creationId xmlns:a16="http://schemas.microsoft.com/office/drawing/2014/main" id="{BD34B988-FF77-4777-A426-7C15E39A16C6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1;p3">
              <a:extLst>
                <a:ext uri="{FF2B5EF4-FFF2-40B4-BE49-F238E27FC236}">
                  <a16:creationId xmlns:a16="http://schemas.microsoft.com/office/drawing/2014/main" id="{F7B16998-0DE7-4BB1-A678-8AE3DAA900EC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1;p3">
              <a:extLst>
                <a:ext uri="{FF2B5EF4-FFF2-40B4-BE49-F238E27FC236}">
                  <a16:creationId xmlns:a16="http://schemas.microsoft.com/office/drawing/2014/main" id="{2C864F9B-29A2-42D3-A020-AB8E97F3BF29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592;p3">
              <a:extLst>
                <a:ext uri="{FF2B5EF4-FFF2-40B4-BE49-F238E27FC236}">
                  <a16:creationId xmlns:a16="http://schemas.microsoft.com/office/drawing/2014/main" id="{117B113C-C9E0-44BD-A219-753550FBDBCF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3;p3">
              <a:extLst>
                <a:ext uri="{FF2B5EF4-FFF2-40B4-BE49-F238E27FC236}">
                  <a16:creationId xmlns:a16="http://schemas.microsoft.com/office/drawing/2014/main" id="{A2679D9F-25C9-44D5-BB5A-26C2C24D0E0A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1;p3">
              <a:extLst>
                <a:ext uri="{FF2B5EF4-FFF2-40B4-BE49-F238E27FC236}">
                  <a16:creationId xmlns:a16="http://schemas.microsoft.com/office/drawing/2014/main" id="{617F586F-722D-4D9C-BF10-723A0F7B8038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1;p3">
              <a:extLst>
                <a:ext uri="{FF2B5EF4-FFF2-40B4-BE49-F238E27FC236}">
                  <a16:creationId xmlns:a16="http://schemas.microsoft.com/office/drawing/2014/main" id="{4C32F1B7-4E3B-4F51-8B9F-B926F9A3C208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592;p3">
              <a:extLst>
                <a:ext uri="{FF2B5EF4-FFF2-40B4-BE49-F238E27FC236}">
                  <a16:creationId xmlns:a16="http://schemas.microsoft.com/office/drawing/2014/main" id="{D6D3FA34-BAE7-4637-9943-FC8750CEA6EA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3;p3">
              <a:extLst>
                <a:ext uri="{FF2B5EF4-FFF2-40B4-BE49-F238E27FC236}">
                  <a16:creationId xmlns:a16="http://schemas.microsoft.com/office/drawing/2014/main" id="{F4454993-D5BE-4F1E-B857-545424D651D3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1;p3">
              <a:extLst>
                <a:ext uri="{FF2B5EF4-FFF2-40B4-BE49-F238E27FC236}">
                  <a16:creationId xmlns:a16="http://schemas.microsoft.com/office/drawing/2014/main" id="{C9DC4263-5218-4615-8C87-80721C0E0C68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1;p3">
              <a:extLst>
                <a:ext uri="{FF2B5EF4-FFF2-40B4-BE49-F238E27FC236}">
                  <a16:creationId xmlns:a16="http://schemas.microsoft.com/office/drawing/2014/main" id="{CEB91088-37C5-4B7B-8F18-9D4C5E62AD93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592;p3">
              <a:extLst>
                <a:ext uri="{FF2B5EF4-FFF2-40B4-BE49-F238E27FC236}">
                  <a16:creationId xmlns:a16="http://schemas.microsoft.com/office/drawing/2014/main" id="{69368FB3-0D57-4865-9A75-3B9462F258E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93;p3">
              <a:extLst>
                <a:ext uri="{FF2B5EF4-FFF2-40B4-BE49-F238E27FC236}">
                  <a16:creationId xmlns:a16="http://schemas.microsoft.com/office/drawing/2014/main" id="{59A70D67-ACC9-443D-813B-CA45DB4E3D35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91;p3">
              <a:extLst>
                <a:ext uri="{FF2B5EF4-FFF2-40B4-BE49-F238E27FC236}">
                  <a16:creationId xmlns:a16="http://schemas.microsoft.com/office/drawing/2014/main" id="{C0497CB0-8355-4588-A90B-871324AD7D53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91;p3">
              <a:extLst>
                <a:ext uri="{FF2B5EF4-FFF2-40B4-BE49-F238E27FC236}">
                  <a16:creationId xmlns:a16="http://schemas.microsoft.com/office/drawing/2014/main" id="{EEAEFA22-80DE-4F4A-A767-1EA54D1AA1CE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592;p3">
              <a:extLst>
                <a:ext uri="{FF2B5EF4-FFF2-40B4-BE49-F238E27FC236}">
                  <a16:creationId xmlns:a16="http://schemas.microsoft.com/office/drawing/2014/main" id="{A3153B7A-8807-4F27-A2B8-6266A8B81ACC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93;p3">
              <a:extLst>
                <a:ext uri="{FF2B5EF4-FFF2-40B4-BE49-F238E27FC236}">
                  <a16:creationId xmlns:a16="http://schemas.microsoft.com/office/drawing/2014/main" id="{F71757C6-1E7B-475F-A717-350F8ABCC38C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91;p3">
              <a:extLst>
                <a:ext uri="{FF2B5EF4-FFF2-40B4-BE49-F238E27FC236}">
                  <a16:creationId xmlns:a16="http://schemas.microsoft.com/office/drawing/2014/main" id="{BDC9C9C2-0246-4389-8BE1-E7359F39392B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91;p3">
              <a:extLst>
                <a:ext uri="{FF2B5EF4-FFF2-40B4-BE49-F238E27FC236}">
                  <a16:creationId xmlns:a16="http://schemas.microsoft.com/office/drawing/2014/main" id="{9CA36A5D-AC42-40D4-A1B4-59B94538C56E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592;p3">
              <a:extLst>
                <a:ext uri="{FF2B5EF4-FFF2-40B4-BE49-F238E27FC236}">
                  <a16:creationId xmlns:a16="http://schemas.microsoft.com/office/drawing/2014/main" id="{42835B17-86B9-4D8D-95E2-6DBE1FB21BC9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93;p3">
              <a:extLst>
                <a:ext uri="{FF2B5EF4-FFF2-40B4-BE49-F238E27FC236}">
                  <a16:creationId xmlns:a16="http://schemas.microsoft.com/office/drawing/2014/main" id="{4DD450FA-8D4C-4324-95B4-70D1419BA07B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91;p3">
              <a:extLst>
                <a:ext uri="{FF2B5EF4-FFF2-40B4-BE49-F238E27FC236}">
                  <a16:creationId xmlns:a16="http://schemas.microsoft.com/office/drawing/2014/main" id="{3D63424D-1BF1-4AAD-9740-2997E08A252E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91;p3">
              <a:extLst>
                <a:ext uri="{FF2B5EF4-FFF2-40B4-BE49-F238E27FC236}">
                  <a16:creationId xmlns:a16="http://schemas.microsoft.com/office/drawing/2014/main" id="{C6F3FE39-1DC2-4D3F-84EB-F02A48ECBC5E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592;p3">
              <a:extLst>
                <a:ext uri="{FF2B5EF4-FFF2-40B4-BE49-F238E27FC236}">
                  <a16:creationId xmlns:a16="http://schemas.microsoft.com/office/drawing/2014/main" id="{A69C2B6F-967D-4D8C-B985-A45BD5C2E12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93;p3">
              <a:extLst>
                <a:ext uri="{FF2B5EF4-FFF2-40B4-BE49-F238E27FC236}">
                  <a16:creationId xmlns:a16="http://schemas.microsoft.com/office/drawing/2014/main" id="{817ED4F7-BBD0-4E37-B581-9A1F9214BDB4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91;p3">
              <a:extLst>
                <a:ext uri="{FF2B5EF4-FFF2-40B4-BE49-F238E27FC236}">
                  <a16:creationId xmlns:a16="http://schemas.microsoft.com/office/drawing/2014/main" id="{5E8633B1-FD73-4815-A211-9EF6CA47D043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91;p3">
              <a:extLst>
                <a:ext uri="{FF2B5EF4-FFF2-40B4-BE49-F238E27FC236}">
                  <a16:creationId xmlns:a16="http://schemas.microsoft.com/office/drawing/2014/main" id="{1E4FFE1D-44C7-45E0-97F0-87B32B1D4268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593;p3">
              <a:extLst>
                <a:ext uri="{FF2B5EF4-FFF2-40B4-BE49-F238E27FC236}">
                  <a16:creationId xmlns:a16="http://schemas.microsoft.com/office/drawing/2014/main" id="{B5491F21-015C-48F9-9A41-B3AC9872C9EA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1;p3">
              <a:extLst>
                <a:ext uri="{FF2B5EF4-FFF2-40B4-BE49-F238E27FC236}">
                  <a16:creationId xmlns:a16="http://schemas.microsoft.com/office/drawing/2014/main" id="{4131A380-C48B-4876-A2BE-35C7F6FA4CE0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592;p3">
              <a:extLst>
                <a:ext uri="{FF2B5EF4-FFF2-40B4-BE49-F238E27FC236}">
                  <a16:creationId xmlns:a16="http://schemas.microsoft.com/office/drawing/2014/main" id="{06DD0EA0-8007-40D0-9079-1A9EA32B7E2C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3;p3">
              <a:extLst>
                <a:ext uri="{FF2B5EF4-FFF2-40B4-BE49-F238E27FC236}">
                  <a16:creationId xmlns:a16="http://schemas.microsoft.com/office/drawing/2014/main" id="{3909953C-AD85-4D2B-BE08-BB869929D09E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1;p3">
              <a:extLst>
                <a:ext uri="{FF2B5EF4-FFF2-40B4-BE49-F238E27FC236}">
                  <a16:creationId xmlns:a16="http://schemas.microsoft.com/office/drawing/2014/main" id="{F3F69E69-F04E-4E02-BBCE-616DCC93D308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1;p3">
              <a:extLst>
                <a:ext uri="{FF2B5EF4-FFF2-40B4-BE49-F238E27FC236}">
                  <a16:creationId xmlns:a16="http://schemas.microsoft.com/office/drawing/2014/main" id="{17DC7D7E-DEF3-4B9F-AA85-93955586B62C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592;p3">
              <a:extLst>
                <a:ext uri="{FF2B5EF4-FFF2-40B4-BE49-F238E27FC236}">
                  <a16:creationId xmlns:a16="http://schemas.microsoft.com/office/drawing/2014/main" id="{EE8B8528-6284-4D4B-AA48-E3278BA453A7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3;p3">
              <a:extLst>
                <a:ext uri="{FF2B5EF4-FFF2-40B4-BE49-F238E27FC236}">
                  <a16:creationId xmlns:a16="http://schemas.microsoft.com/office/drawing/2014/main" id="{DC8BC324-1D07-4EC4-AB8D-459CD398BF51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1;p3">
              <a:extLst>
                <a:ext uri="{FF2B5EF4-FFF2-40B4-BE49-F238E27FC236}">
                  <a16:creationId xmlns:a16="http://schemas.microsoft.com/office/drawing/2014/main" id="{C2EFAA38-95BE-45C1-8CFC-B13F03331300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1;p3">
              <a:extLst>
                <a:ext uri="{FF2B5EF4-FFF2-40B4-BE49-F238E27FC236}">
                  <a16:creationId xmlns:a16="http://schemas.microsoft.com/office/drawing/2014/main" id="{E6AE1B99-C214-460C-85F7-87CFC0A9E16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592;p3">
              <a:extLst>
                <a:ext uri="{FF2B5EF4-FFF2-40B4-BE49-F238E27FC236}">
                  <a16:creationId xmlns:a16="http://schemas.microsoft.com/office/drawing/2014/main" id="{ABBA57C4-0127-4690-9C84-A2C61D9B6148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3;p3">
              <a:extLst>
                <a:ext uri="{FF2B5EF4-FFF2-40B4-BE49-F238E27FC236}">
                  <a16:creationId xmlns:a16="http://schemas.microsoft.com/office/drawing/2014/main" id="{33DE3A5C-D225-4A59-987D-A91984D5DF56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1;p3">
              <a:extLst>
                <a:ext uri="{FF2B5EF4-FFF2-40B4-BE49-F238E27FC236}">
                  <a16:creationId xmlns:a16="http://schemas.microsoft.com/office/drawing/2014/main" id="{BF700207-A6E4-4E92-B00F-8975240168F0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91;p3">
              <a:extLst>
                <a:ext uri="{FF2B5EF4-FFF2-40B4-BE49-F238E27FC236}">
                  <a16:creationId xmlns:a16="http://schemas.microsoft.com/office/drawing/2014/main" id="{71E2236B-A622-4584-84C5-36DB77CFD64D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592;p3">
              <a:extLst>
                <a:ext uri="{FF2B5EF4-FFF2-40B4-BE49-F238E27FC236}">
                  <a16:creationId xmlns:a16="http://schemas.microsoft.com/office/drawing/2014/main" id="{BF06A276-0D7D-4239-A412-79E5E62C4CFC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93;p3">
              <a:extLst>
                <a:ext uri="{FF2B5EF4-FFF2-40B4-BE49-F238E27FC236}">
                  <a16:creationId xmlns:a16="http://schemas.microsoft.com/office/drawing/2014/main" id="{C5BCD438-9718-4938-A8A1-7633AE8C4A14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91;p3">
              <a:extLst>
                <a:ext uri="{FF2B5EF4-FFF2-40B4-BE49-F238E27FC236}">
                  <a16:creationId xmlns:a16="http://schemas.microsoft.com/office/drawing/2014/main" id="{65544F04-9D48-49B4-BBEC-40E89FF6EB33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91;p3">
              <a:extLst>
                <a:ext uri="{FF2B5EF4-FFF2-40B4-BE49-F238E27FC236}">
                  <a16:creationId xmlns:a16="http://schemas.microsoft.com/office/drawing/2014/main" id="{5C440997-001D-497E-8BBB-1330127B8E95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592;p3">
              <a:extLst>
                <a:ext uri="{FF2B5EF4-FFF2-40B4-BE49-F238E27FC236}">
                  <a16:creationId xmlns:a16="http://schemas.microsoft.com/office/drawing/2014/main" id="{6DC6769E-E2E5-4BD8-89F5-653DE3C8AE5D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93;p3">
              <a:extLst>
                <a:ext uri="{FF2B5EF4-FFF2-40B4-BE49-F238E27FC236}">
                  <a16:creationId xmlns:a16="http://schemas.microsoft.com/office/drawing/2014/main" id="{0EE59580-B94B-4D93-86A9-0B7295F4C155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91;p3">
              <a:extLst>
                <a:ext uri="{FF2B5EF4-FFF2-40B4-BE49-F238E27FC236}">
                  <a16:creationId xmlns:a16="http://schemas.microsoft.com/office/drawing/2014/main" id="{FFA660D9-6DAD-4D17-9F03-71003DF9BC03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91;p3">
              <a:extLst>
                <a:ext uri="{FF2B5EF4-FFF2-40B4-BE49-F238E27FC236}">
                  <a16:creationId xmlns:a16="http://schemas.microsoft.com/office/drawing/2014/main" id="{79806B6C-6F56-46CB-A0A8-2389683CEB9D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592;p3">
              <a:extLst>
                <a:ext uri="{FF2B5EF4-FFF2-40B4-BE49-F238E27FC236}">
                  <a16:creationId xmlns:a16="http://schemas.microsoft.com/office/drawing/2014/main" id="{C5E59E59-B451-409E-9595-C3CB376306FA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93;p3">
              <a:extLst>
                <a:ext uri="{FF2B5EF4-FFF2-40B4-BE49-F238E27FC236}">
                  <a16:creationId xmlns:a16="http://schemas.microsoft.com/office/drawing/2014/main" id="{DC21DFC5-DE2F-472C-9661-1B3BE6115280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91;p3">
              <a:extLst>
                <a:ext uri="{FF2B5EF4-FFF2-40B4-BE49-F238E27FC236}">
                  <a16:creationId xmlns:a16="http://schemas.microsoft.com/office/drawing/2014/main" id="{12054B98-1A73-4FB6-A203-79CA484ABC85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91;p3">
              <a:extLst>
                <a:ext uri="{FF2B5EF4-FFF2-40B4-BE49-F238E27FC236}">
                  <a16:creationId xmlns:a16="http://schemas.microsoft.com/office/drawing/2014/main" id="{27FF6480-E3FF-46D1-A3C0-A2AD2193E22C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592;p3">
              <a:extLst>
                <a:ext uri="{FF2B5EF4-FFF2-40B4-BE49-F238E27FC236}">
                  <a16:creationId xmlns:a16="http://schemas.microsoft.com/office/drawing/2014/main" id="{129CFDBB-5A77-450F-AE38-683FA09D2A32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93;p3">
              <a:extLst>
                <a:ext uri="{FF2B5EF4-FFF2-40B4-BE49-F238E27FC236}">
                  <a16:creationId xmlns:a16="http://schemas.microsoft.com/office/drawing/2014/main" id="{A2CB0701-CEA0-4A46-8E48-B1761E51ADCE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91;p3">
              <a:extLst>
                <a:ext uri="{FF2B5EF4-FFF2-40B4-BE49-F238E27FC236}">
                  <a16:creationId xmlns:a16="http://schemas.microsoft.com/office/drawing/2014/main" id="{A6F0C084-B440-4606-B790-C37C440D0238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91;p3">
              <a:extLst>
                <a:ext uri="{FF2B5EF4-FFF2-40B4-BE49-F238E27FC236}">
                  <a16:creationId xmlns:a16="http://schemas.microsoft.com/office/drawing/2014/main" id="{6F370B6A-FECD-466B-B952-E22714DA6C19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592;p3">
              <a:extLst>
                <a:ext uri="{FF2B5EF4-FFF2-40B4-BE49-F238E27FC236}">
                  <a16:creationId xmlns:a16="http://schemas.microsoft.com/office/drawing/2014/main" id="{48778866-0A60-477B-8661-5F90E972B120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93;p3">
              <a:extLst>
                <a:ext uri="{FF2B5EF4-FFF2-40B4-BE49-F238E27FC236}">
                  <a16:creationId xmlns:a16="http://schemas.microsoft.com/office/drawing/2014/main" id="{53136E6E-CB38-4467-9FF9-DA6B06397C42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91;p3">
              <a:extLst>
                <a:ext uri="{FF2B5EF4-FFF2-40B4-BE49-F238E27FC236}">
                  <a16:creationId xmlns:a16="http://schemas.microsoft.com/office/drawing/2014/main" id="{FB70BEEF-CC2D-4E53-B6CB-68FB233307EF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91;p3">
              <a:extLst>
                <a:ext uri="{FF2B5EF4-FFF2-40B4-BE49-F238E27FC236}">
                  <a16:creationId xmlns:a16="http://schemas.microsoft.com/office/drawing/2014/main" id="{64F0B05A-E6F1-4F62-A7E2-9AD28B95D1D0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592;p3">
              <a:extLst>
                <a:ext uri="{FF2B5EF4-FFF2-40B4-BE49-F238E27FC236}">
                  <a16:creationId xmlns:a16="http://schemas.microsoft.com/office/drawing/2014/main" id="{455D9506-793D-456C-9A17-7AE794592529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3;p3">
              <a:extLst>
                <a:ext uri="{FF2B5EF4-FFF2-40B4-BE49-F238E27FC236}">
                  <a16:creationId xmlns:a16="http://schemas.microsoft.com/office/drawing/2014/main" id="{E207FEA3-B77F-4CF6-A34C-ECC7D85E4EB9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1;p3">
              <a:extLst>
                <a:ext uri="{FF2B5EF4-FFF2-40B4-BE49-F238E27FC236}">
                  <a16:creationId xmlns:a16="http://schemas.microsoft.com/office/drawing/2014/main" id="{9285BD6F-4BA5-4E61-9FBE-CE1EEE1282C4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1;p3">
              <a:extLst>
                <a:ext uri="{FF2B5EF4-FFF2-40B4-BE49-F238E27FC236}">
                  <a16:creationId xmlns:a16="http://schemas.microsoft.com/office/drawing/2014/main" id="{973F7A48-F9D1-4D6A-AFBC-30D54E3142B9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592;p3">
              <a:extLst>
                <a:ext uri="{FF2B5EF4-FFF2-40B4-BE49-F238E27FC236}">
                  <a16:creationId xmlns:a16="http://schemas.microsoft.com/office/drawing/2014/main" id="{BFAD8EE2-11BF-41DD-B358-492274E712E8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3;p3">
              <a:extLst>
                <a:ext uri="{FF2B5EF4-FFF2-40B4-BE49-F238E27FC236}">
                  <a16:creationId xmlns:a16="http://schemas.microsoft.com/office/drawing/2014/main" id="{FCE45F5D-0872-45BD-89D1-68B010CD179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91;p3">
              <a:extLst>
                <a:ext uri="{FF2B5EF4-FFF2-40B4-BE49-F238E27FC236}">
                  <a16:creationId xmlns:a16="http://schemas.microsoft.com/office/drawing/2014/main" id="{78D16C93-3682-4D5E-8A11-0FCB783FB01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91;p3">
              <a:extLst>
                <a:ext uri="{FF2B5EF4-FFF2-40B4-BE49-F238E27FC236}">
                  <a16:creationId xmlns:a16="http://schemas.microsoft.com/office/drawing/2014/main" id="{C3F60096-664E-4F24-84F3-83766C891E1D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592;p3">
              <a:extLst>
                <a:ext uri="{FF2B5EF4-FFF2-40B4-BE49-F238E27FC236}">
                  <a16:creationId xmlns:a16="http://schemas.microsoft.com/office/drawing/2014/main" id="{063753EB-FAD9-412C-8E25-F8C392390FF8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3;p3">
              <a:extLst>
                <a:ext uri="{FF2B5EF4-FFF2-40B4-BE49-F238E27FC236}">
                  <a16:creationId xmlns:a16="http://schemas.microsoft.com/office/drawing/2014/main" id="{73904BC5-2E49-4D8A-9760-30873C191C86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1;p3">
              <a:extLst>
                <a:ext uri="{FF2B5EF4-FFF2-40B4-BE49-F238E27FC236}">
                  <a16:creationId xmlns:a16="http://schemas.microsoft.com/office/drawing/2014/main" id="{C3A754AC-30CF-430A-A1FE-B90603B9E450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1;p3">
              <a:extLst>
                <a:ext uri="{FF2B5EF4-FFF2-40B4-BE49-F238E27FC236}">
                  <a16:creationId xmlns:a16="http://schemas.microsoft.com/office/drawing/2014/main" id="{D0F4F675-423A-4E7D-80F3-005A98C7DC6E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591;p3">
              <a:extLst>
                <a:ext uri="{FF2B5EF4-FFF2-40B4-BE49-F238E27FC236}">
                  <a16:creationId xmlns:a16="http://schemas.microsoft.com/office/drawing/2014/main" id="{96A1C791-EDB1-46F4-A2E9-8298E993E7B5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592;p3">
              <a:extLst>
                <a:ext uri="{FF2B5EF4-FFF2-40B4-BE49-F238E27FC236}">
                  <a16:creationId xmlns:a16="http://schemas.microsoft.com/office/drawing/2014/main" id="{B69AD3BC-8A0B-4FEC-94E9-5BEE1E491305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3;p3">
              <a:extLst>
                <a:ext uri="{FF2B5EF4-FFF2-40B4-BE49-F238E27FC236}">
                  <a16:creationId xmlns:a16="http://schemas.microsoft.com/office/drawing/2014/main" id="{8F8EC957-AC69-499F-9017-F58B74D79FEA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91;p3">
              <a:extLst>
                <a:ext uri="{FF2B5EF4-FFF2-40B4-BE49-F238E27FC236}">
                  <a16:creationId xmlns:a16="http://schemas.microsoft.com/office/drawing/2014/main" id="{27E4F54F-7EFF-476A-8CD3-82BE90FAD200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91;p3">
              <a:extLst>
                <a:ext uri="{FF2B5EF4-FFF2-40B4-BE49-F238E27FC236}">
                  <a16:creationId xmlns:a16="http://schemas.microsoft.com/office/drawing/2014/main" id="{6BBA5A3E-0856-4D7C-853B-3F40C5704DE0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592;p3">
              <a:extLst>
                <a:ext uri="{FF2B5EF4-FFF2-40B4-BE49-F238E27FC236}">
                  <a16:creationId xmlns:a16="http://schemas.microsoft.com/office/drawing/2014/main" id="{5133F253-D97A-4FCE-8A26-59C5974EE0D1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93;p3">
              <a:extLst>
                <a:ext uri="{FF2B5EF4-FFF2-40B4-BE49-F238E27FC236}">
                  <a16:creationId xmlns:a16="http://schemas.microsoft.com/office/drawing/2014/main" id="{7E71D2B8-F713-4C87-9DDD-3358AEAA3CEB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91;p3">
              <a:extLst>
                <a:ext uri="{FF2B5EF4-FFF2-40B4-BE49-F238E27FC236}">
                  <a16:creationId xmlns:a16="http://schemas.microsoft.com/office/drawing/2014/main" id="{EA1B55E7-C772-4ED2-9E87-1E6F7338DB3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91;p3">
              <a:extLst>
                <a:ext uri="{FF2B5EF4-FFF2-40B4-BE49-F238E27FC236}">
                  <a16:creationId xmlns:a16="http://schemas.microsoft.com/office/drawing/2014/main" id="{E45603C1-0F8E-4019-B809-5EF98696236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592;p3">
              <a:extLst>
                <a:ext uri="{FF2B5EF4-FFF2-40B4-BE49-F238E27FC236}">
                  <a16:creationId xmlns:a16="http://schemas.microsoft.com/office/drawing/2014/main" id="{5F31A14F-13F2-4E8A-B12D-B4CCB82909B1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93;p3">
              <a:extLst>
                <a:ext uri="{FF2B5EF4-FFF2-40B4-BE49-F238E27FC236}">
                  <a16:creationId xmlns:a16="http://schemas.microsoft.com/office/drawing/2014/main" id="{E8040CFA-C730-4D29-8E0A-C0C2E32E7666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91;p3">
              <a:extLst>
                <a:ext uri="{FF2B5EF4-FFF2-40B4-BE49-F238E27FC236}">
                  <a16:creationId xmlns:a16="http://schemas.microsoft.com/office/drawing/2014/main" id="{19C32A36-21FF-4593-BB1E-E1134607CDF2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91;p3">
              <a:extLst>
                <a:ext uri="{FF2B5EF4-FFF2-40B4-BE49-F238E27FC236}">
                  <a16:creationId xmlns:a16="http://schemas.microsoft.com/office/drawing/2014/main" id="{ADA55103-23FB-4822-B57F-6067F8DD418E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592;p3">
              <a:extLst>
                <a:ext uri="{FF2B5EF4-FFF2-40B4-BE49-F238E27FC236}">
                  <a16:creationId xmlns:a16="http://schemas.microsoft.com/office/drawing/2014/main" id="{33031FFB-2893-465C-BA49-8C6AED37357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93;p3">
              <a:extLst>
                <a:ext uri="{FF2B5EF4-FFF2-40B4-BE49-F238E27FC236}">
                  <a16:creationId xmlns:a16="http://schemas.microsoft.com/office/drawing/2014/main" id="{E5499FB6-B283-433E-BFDF-C0AA14C5A282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91;p3">
              <a:extLst>
                <a:ext uri="{FF2B5EF4-FFF2-40B4-BE49-F238E27FC236}">
                  <a16:creationId xmlns:a16="http://schemas.microsoft.com/office/drawing/2014/main" id="{E6383A72-A963-408E-AFC2-DE35DD7E8500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91;p3">
              <a:extLst>
                <a:ext uri="{FF2B5EF4-FFF2-40B4-BE49-F238E27FC236}">
                  <a16:creationId xmlns:a16="http://schemas.microsoft.com/office/drawing/2014/main" id="{CC00E662-EECB-4405-97D0-88432AB6EC82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592;p3">
              <a:extLst>
                <a:ext uri="{FF2B5EF4-FFF2-40B4-BE49-F238E27FC236}">
                  <a16:creationId xmlns:a16="http://schemas.microsoft.com/office/drawing/2014/main" id="{227E5FF2-AC92-4A95-9F20-024257590C26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93;p3">
              <a:extLst>
                <a:ext uri="{FF2B5EF4-FFF2-40B4-BE49-F238E27FC236}">
                  <a16:creationId xmlns:a16="http://schemas.microsoft.com/office/drawing/2014/main" id="{9541A732-7D58-4612-8581-6906BE539A89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1;p3">
              <a:extLst>
                <a:ext uri="{FF2B5EF4-FFF2-40B4-BE49-F238E27FC236}">
                  <a16:creationId xmlns:a16="http://schemas.microsoft.com/office/drawing/2014/main" id="{FED0CF9D-B15D-4CE5-BAC7-2694C1DE6F96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1;p3">
              <a:extLst>
                <a:ext uri="{FF2B5EF4-FFF2-40B4-BE49-F238E27FC236}">
                  <a16:creationId xmlns:a16="http://schemas.microsoft.com/office/drawing/2014/main" id="{DD0FDDB2-50B5-4277-8AFB-2FF38DCC0403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592;p3">
              <a:extLst>
                <a:ext uri="{FF2B5EF4-FFF2-40B4-BE49-F238E27FC236}">
                  <a16:creationId xmlns:a16="http://schemas.microsoft.com/office/drawing/2014/main" id="{99F26016-1031-42B6-93BB-3233E0AED45C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3;p3">
              <a:extLst>
                <a:ext uri="{FF2B5EF4-FFF2-40B4-BE49-F238E27FC236}">
                  <a16:creationId xmlns:a16="http://schemas.microsoft.com/office/drawing/2014/main" id="{645ACE5A-D447-42CD-ACE6-A4BF272FFB41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1;p3">
              <a:extLst>
                <a:ext uri="{FF2B5EF4-FFF2-40B4-BE49-F238E27FC236}">
                  <a16:creationId xmlns:a16="http://schemas.microsoft.com/office/drawing/2014/main" id="{D9EAF7D9-223F-47BB-93F4-7D673CB5DFC6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1;p3">
              <a:extLst>
                <a:ext uri="{FF2B5EF4-FFF2-40B4-BE49-F238E27FC236}">
                  <a16:creationId xmlns:a16="http://schemas.microsoft.com/office/drawing/2014/main" id="{EF9A3284-86FB-402B-8A2B-B69DF8F8F239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592;p3">
              <a:extLst>
                <a:ext uri="{FF2B5EF4-FFF2-40B4-BE49-F238E27FC236}">
                  <a16:creationId xmlns:a16="http://schemas.microsoft.com/office/drawing/2014/main" id="{B0DD04BB-0508-41F5-8B1E-8B3C8A145D30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3;p3">
              <a:extLst>
                <a:ext uri="{FF2B5EF4-FFF2-40B4-BE49-F238E27FC236}">
                  <a16:creationId xmlns:a16="http://schemas.microsoft.com/office/drawing/2014/main" id="{910DA20A-60D4-4E78-8471-242455B547DA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1;p3">
              <a:extLst>
                <a:ext uri="{FF2B5EF4-FFF2-40B4-BE49-F238E27FC236}">
                  <a16:creationId xmlns:a16="http://schemas.microsoft.com/office/drawing/2014/main" id="{C0097CA7-55CE-4130-975F-EC5B974BE0AB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1;p3">
              <a:extLst>
                <a:ext uri="{FF2B5EF4-FFF2-40B4-BE49-F238E27FC236}">
                  <a16:creationId xmlns:a16="http://schemas.microsoft.com/office/drawing/2014/main" id="{372FC4EA-E22C-4CE3-9A87-A2B980BCC0DD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592;p3">
              <a:extLst>
                <a:ext uri="{FF2B5EF4-FFF2-40B4-BE49-F238E27FC236}">
                  <a16:creationId xmlns:a16="http://schemas.microsoft.com/office/drawing/2014/main" id="{F567D8C3-5963-42D0-838C-50BF6D03A49C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93;p3">
              <a:extLst>
                <a:ext uri="{FF2B5EF4-FFF2-40B4-BE49-F238E27FC236}">
                  <a16:creationId xmlns:a16="http://schemas.microsoft.com/office/drawing/2014/main" id="{E0C26978-2AF9-4793-A82A-6D9238A684C2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91;p3">
              <a:extLst>
                <a:ext uri="{FF2B5EF4-FFF2-40B4-BE49-F238E27FC236}">
                  <a16:creationId xmlns:a16="http://schemas.microsoft.com/office/drawing/2014/main" id="{C64CEA53-BAD4-46BC-832E-1C162FB3E927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91;p3">
              <a:extLst>
                <a:ext uri="{FF2B5EF4-FFF2-40B4-BE49-F238E27FC236}">
                  <a16:creationId xmlns:a16="http://schemas.microsoft.com/office/drawing/2014/main" id="{F3FA3A73-4A46-4143-9C87-C20883223F31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593;p3">
              <a:extLst>
                <a:ext uri="{FF2B5EF4-FFF2-40B4-BE49-F238E27FC236}">
                  <a16:creationId xmlns:a16="http://schemas.microsoft.com/office/drawing/2014/main" id="{429986E6-F670-4496-A190-3E7AE4CC220B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91;p3">
              <a:extLst>
                <a:ext uri="{FF2B5EF4-FFF2-40B4-BE49-F238E27FC236}">
                  <a16:creationId xmlns:a16="http://schemas.microsoft.com/office/drawing/2014/main" id="{37D330B9-A4A4-4754-8DB5-4F303D84458C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592;p3">
              <a:extLst>
                <a:ext uri="{FF2B5EF4-FFF2-40B4-BE49-F238E27FC236}">
                  <a16:creationId xmlns:a16="http://schemas.microsoft.com/office/drawing/2014/main" id="{A48FA7DB-2C75-42E2-BC34-D10DE1BFD575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91;p3">
              <a:extLst>
                <a:ext uri="{FF2B5EF4-FFF2-40B4-BE49-F238E27FC236}">
                  <a16:creationId xmlns:a16="http://schemas.microsoft.com/office/drawing/2014/main" id="{616F38C6-7815-49A8-90CF-306E39313581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92;p3">
              <a:extLst>
                <a:ext uri="{FF2B5EF4-FFF2-40B4-BE49-F238E27FC236}">
                  <a16:creationId xmlns:a16="http://schemas.microsoft.com/office/drawing/2014/main" id="{8B39AE84-4D6C-4580-8A34-6B3E345BA536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93;p3">
              <a:extLst>
                <a:ext uri="{FF2B5EF4-FFF2-40B4-BE49-F238E27FC236}">
                  <a16:creationId xmlns:a16="http://schemas.microsoft.com/office/drawing/2014/main" id="{8B0E13AB-716F-4CC5-BAC2-3826F977E72E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91;p3">
              <a:extLst>
                <a:ext uri="{FF2B5EF4-FFF2-40B4-BE49-F238E27FC236}">
                  <a16:creationId xmlns:a16="http://schemas.microsoft.com/office/drawing/2014/main" id="{2D1DED82-8C0A-4891-A9B4-4DA2602AE6D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91;p3">
              <a:extLst>
                <a:ext uri="{FF2B5EF4-FFF2-40B4-BE49-F238E27FC236}">
                  <a16:creationId xmlns:a16="http://schemas.microsoft.com/office/drawing/2014/main" id="{3D346877-2B6B-4C06-B21F-B071576891D2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592;p3">
              <a:extLst>
                <a:ext uri="{FF2B5EF4-FFF2-40B4-BE49-F238E27FC236}">
                  <a16:creationId xmlns:a16="http://schemas.microsoft.com/office/drawing/2014/main" id="{98B800BD-190C-4D45-9770-678E21C8A4DE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3;p3">
              <a:extLst>
                <a:ext uri="{FF2B5EF4-FFF2-40B4-BE49-F238E27FC236}">
                  <a16:creationId xmlns:a16="http://schemas.microsoft.com/office/drawing/2014/main" id="{207ADE7F-765C-40B9-9641-78330F559CFB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1;p3">
              <a:extLst>
                <a:ext uri="{FF2B5EF4-FFF2-40B4-BE49-F238E27FC236}">
                  <a16:creationId xmlns:a16="http://schemas.microsoft.com/office/drawing/2014/main" id="{50CDFEA0-2D43-485F-9850-3A5FB012040E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1;p3">
              <a:extLst>
                <a:ext uri="{FF2B5EF4-FFF2-40B4-BE49-F238E27FC236}">
                  <a16:creationId xmlns:a16="http://schemas.microsoft.com/office/drawing/2014/main" id="{8811AB33-4F37-4562-AF23-607A2DA3612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538;p3">
              <a:extLst>
                <a:ext uri="{FF2B5EF4-FFF2-40B4-BE49-F238E27FC236}">
                  <a16:creationId xmlns:a16="http://schemas.microsoft.com/office/drawing/2014/main" id="{303717C2-AA93-4662-AD26-F0BDA8E6C748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2;p3">
              <a:extLst>
                <a:ext uri="{FF2B5EF4-FFF2-40B4-BE49-F238E27FC236}">
                  <a16:creationId xmlns:a16="http://schemas.microsoft.com/office/drawing/2014/main" id="{BCAB131A-E4E6-421C-B94F-C19D10466924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3;p3">
              <a:extLst>
                <a:ext uri="{FF2B5EF4-FFF2-40B4-BE49-F238E27FC236}">
                  <a16:creationId xmlns:a16="http://schemas.microsoft.com/office/drawing/2014/main" id="{6F84A76B-2E3D-40EB-902C-A608869B2D1A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1;p3">
              <a:extLst>
                <a:ext uri="{FF2B5EF4-FFF2-40B4-BE49-F238E27FC236}">
                  <a16:creationId xmlns:a16="http://schemas.microsoft.com/office/drawing/2014/main" id="{BC5BBA68-BEBC-40F7-AD88-B529897A7075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38;p3">
              <a:extLst>
                <a:ext uri="{FF2B5EF4-FFF2-40B4-BE49-F238E27FC236}">
                  <a16:creationId xmlns:a16="http://schemas.microsoft.com/office/drawing/2014/main" id="{A45C0085-EBB8-49C2-BC75-2D4F4547D78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9;p3">
              <a:extLst>
                <a:ext uri="{FF2B5EF4-FFF2-40B4-BE49-F238E27FC236}">
                  <a16:creationId xmlns:a16="http://schemas.microsoft.com/office/drawing/2014/main" id="{CE5B84BB-150B-4F2A-AFFE-3E1F17C83150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92;p3">
              <a:extLst>
                <a:ext uri="{FF2B5EF4-FFF2-40B4-BE49-F238E27FC236}">
                  <a16:creationId xmlns:a16="http://schemas.microsoft.com/office/drawing/2014/main" id="{6A50A31D-7B2C-4C9B-95D9-59A89423279F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93;p3">
              <a:extLst>
                <a:ext uri="{FF2B5EF4-FFF2-40B4-BE49-F238E27FC236}">
                  <a16:creationId xmlns:a16="http://schemas.microsoft.com/office/drawing/2014/main" id="{007C7E02-6725-4EBA-A74D-852E4B3C41FF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91;p3">
              <a:extLst>
                <a:ext uri="{FF2B5EF4-FFF2-40B4-BE49-F238E27FC236}">
                  <a16:creationId xmlns:a16="http://schemas.microsoft.com/office/drawing/2014/main" id="{A78C1162-059A-4A7A-A8C4-ECE5D1635ECD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91;p3">
              <a:extLst>
                <a:ext uri="{FF2B5EF4-FFF2-40B4-BE49-F238E27FC236}">
                  <a16:creationId xmlns:a16="http://schemas.microsoft.com/office/drawing/2014/main" id="{9C753574-F890-4598-946A-5956BC439423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538;p3">
              <a:extLst>
                <a:ext uri="{FF2B5EF4-FFF2-40B4-BE49-F238E27FC236}">
                  <a16:creationId xmlns:a16="http://schemas.microsoft.com/office/drawing/2014/main" id="{5BD0363A-43B9-42D4-92C7-87D44C4FD7A1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39;p3">
              <a:extLst>
                <a:ext uri="{FF2B5EF4-FFF2-40B4-BE49-F238E27FC236}">
                  <a16:creationId xmlns:a16="http://schemas.microsoft.com/office/drawing/2014/main" id="{88BB4D59-6E0F-4E26-8E62-1DA4F417C999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92;p3">
              <a:extLst>
                <a:ext uri="{FF2B5EF4-FFF2-40B4-BE49-F238E27FC236}">
                  <a16:creationId xmlns:a16="http://schemas.microsoft.com/office/drawing/2014/main" id="{30B9E31F-F6BF-444B-B98E-06191B17E9A3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93;p3">
              <a:extLst>
                <a:ext uri="{FF2B5EF4-FFF2-40B4-BE49-F238E27FC236}">
                  <a16:creationId xmlns:a16="http://schemas.microsoft.com/office/drawing/2014/main" id="{809F5ECC-3F44-4170-8A39-25BF22EBC612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91;p3">
              <a:extLst>
                <a:ext uri="{FF2B5EF4-FFF2-40B4-BE49-F238E27FC236}">
                  <a16:creationId xmlns:a16="http://schemas.microsoft.com/office/drawing/2014/main" id="{F516A6B7-0057-4BA0-BAC9-E9B80DBCA1FA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91;p3">
              <a:extLst>
                <a:ext uri="{FF2B5EF4-FFF2-40B4-BE49-F238E27FC236}">
                  <a16:creationId xmlns:a16="http://schemas.microsoft.com/office/drawing/2014/main" id="{DEC25AAC-B031-49C7-A66A-573C1FD6183A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538;p3">
              <a:extLst>
                <a:ext uri="{FF2B5EF4-FFF2-40B4-BE49-F238E27FC236}">
                  <a16:creationId xmlns:a16="http://schemas.microsoft.com/office/drawing/2014/main" id="{A89D5DB1-39B5-47FD-92FA-59635C089FA5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39;p3">
              <a:extLst>
                <a:ext uri="{FF2B5EF4-FFF2-40B4-BE49-F238E27FC236}">
                  <a16:creationId xmlns:a16="http://schemas.microsoft.com/office/drawing/2014/main" id="{0DD42F9F-BF43-4896-AAD7-0A91D2574FE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92;p3">
              <a:extLst>
                <a:ext uri="{FF2B5EF4-FFF2-40B4-BE49-F238E27FC236}">
                  <a16:creationId xmlns:a16="http://schemas.microsoft.com/office/drawing/2014/main" id="{F6A84ACF-F120-43C1-A5FF-A730B85B7DDC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93;p3">
              <a:extLst>
                <a:ext uri="{FF2B5EF4-FFF2-40B4-BE49-F238E27FC236}">
                  <a16:creationId xmlns:a16="http://schemas.microsoft.com/office/drawing/2014/main" id="{D781E3ED-94AD-4FEE-8D02-EDD07CA47581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91;p3">
              <a:extLst>
                <a:ext uri="{FF2B5EF4-FFF2-40B4-BE49-F238E27FC236}">
                  <a16:creationId xmlns:a16="http://schemas.microsoft.com/office/drawing/2014/main" id="{7BF88A9F-E5F5-450B-800A-D89C3615C099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39;p3">
              <a:extLst>
                <a:ext uri="{FF2B5EF4-FFF2-40B4-BE49-F238E27FC236}">
                  <a16:creationId xmlns:a16="http://schemas.microsoft.com/office/drawing/2014/main" id="{ECDFC5C8-F7A4-4087-860D-955D4E77EEF0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92;p3">
              <a:extLst>
                <a:ext uri="{FF2B5EF4-FFF2-40B4-BE49-F238E27FC236}">
                  <a16:creationId xmlns:a16="http://schemas.microsoft.com/office/drawing/2014/main" id="{01420826-3F18-4883-B9E1-D20FFCC63F49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93;p3">
              <a:extLst>
                <a:ext uri="{FF2B5EF4-FFF2-40B4-BE49-F238E27FC236}">
                  <a16:creationId xmlns:a16="http://schemas.microsoft.com/office/drawing/2014/main" id="{D9A0F9FA-F976-4613-A64A-BDB7CA3DCEF9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91;p3">
              <a:extLst>
                <a:ext uri="{FF2B5EF4-FFF2-40B4-BE49-F238E27FC236}">
                  <a16:creationId xmlns:a16="http://schemas.microsoft.com/office/drawing/2014/main" id="{6867B906-A75C-428E-9027-411F9E40742B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91;p3">
              <a:extLst>
                <a:ext uri="{FF2B5EF4-FFF2-40B4-BE49-F238E27FC236}">
                  <a16:creationId xmlns:a16="http://schemas.microsoft.com/office/drawing/2014/main" id="{082B8E67-24EE-4B0C-B9DA-1E9AB08E39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538;p3">
              <a:extLst>
                <a:ext uri="{FF2B5EF4-FFF2-40B4-BE49-F238E27FC236}">
                  <a16:creationId xmlns:a16="http://schemas.microsoft.com/office/drawing/2014/main" id="{EE0D9634-E41F-4A9F-8E20-D49F1A4D48F8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39;p3">
              <a:extLst>
                <a:ext uri="{FF2B5EF4-FFF2-40B4-BE49-F238E27FC236}">
                  <a16:creationId xmlns:a16="http://schemas.microsoft.com/office/drawing/2014/main" id="{EE11FB41-DC14-465A-8379-8A0A41837219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92;p3">
              <a:extLst>
                <a:ext uri="{FF2B5EF4-FFF2-40B4-BE49-F238E27FC236}">
                  <a16:creationId xmlns:a16="http://schemas.microsoft.com/office/drawing/2014/main" id="{37F90CD6-E65D-4488-9A3A-59C38481CB5F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93;p3">
              <a:extLst>
                <a:ext uri="{FF2B5EF4-FFF2-40B4-BE49-F238E27FC236}">
                  <a16:creationId xmlns:a16="http://schemas.microsoft.com/office/drawing/2014/main" id="{884F55BC-39F7-46C5-8B81-23B8709C5DEC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91;p3">
              <a:extLst>
                <a:ext uri="{FF2B5EF4-FFF2-40B4-BE49-F238E27FC236}">
                  <a16:creationId xmlns:a16="http://schemas.microsoft.com/office/drawing/2014/main" id="{4A2B0D3E-DC79-4C5E-84E8-A03965418A4A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91;p3">
              <a:extLst>
                <a:ext uri="{FF2B5EF4-FFF2-40B4-BE49-F238E27FC236}">
                  <a16:creationId xmlns:a16="http://schemas.microsoft.com/office/drawing/2014/main" id="{62755FDD-1891-4257-B12E-8F5BF9D5E023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538;p3">
              <a:extLst>
                <a:ext uri="{FF2B5EF4-FFF2-40B4-BE49-F238E27FC236}">
                  <a16:creationId xmlns:a16="http://schemas.microsoft.com/office/drawing/2014/main" id="{678CF862-94D9-4F59-813F-884CD6874A38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92;p3">
              <a:extLst>
                <a:ext uri="{FF2B5EF4-FFF2-40B4-BE49-F238E27FC236}">
                  <a16:creationId xmlns:a16="http://schemas.microsoft.com/office/drawing/2014/main" id="{E8CF3672-7BD2-4693-8603-720F29D8770E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93;p3">
              <a:extLst>
                <a:ext uri="{FF2B5EF4-FFF2-40B4-BE49-F238E27FC236}">
                  <a16:creationId xmlns:a16="http://schemas.microsoft.com/office/drawing/2014/main" id="{77E5DCDB-EE48-476C-AA39-846AD09703ED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91;p3">
              <a:extLst>
                <a:ext uri="{FF2B5EF4-FFF2-40B4-BE49-F238E27FC236}">
                  <a16:creationId xmlns:a16="http://schemas.microsoft.com/office/drawing/2014/main" id="{2CD7DFA2-BD8F-4F41-8CBE-29237B5930BD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91;p3">
              <a:extLst>
                <a:ext uri="{FF2B5EF4-FFF2-40B4-BE49-F238E27FC236}">
                  <a16:creationId xmlns:a16="http://schemas.microsoft.com/office/drawing/2014/main" id="{E6158986-ADD1-4C73-8D98-D8B77B59283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538;p3">
              <a:extLst>
                <a:ext uri="{FF2B5EF4-FFF2-40B4-BE49-F238E27FC236}">
                  <a16:creationId xmlns:a16="http://schemas.microsoft.com/office/drawing/2014/main" id="{BC6F4A22-2568-4DB3-B1E4-81026413BED3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39;p3">
              <a:extLst>
                <a:ext uri="{FF2B5EF4-FFF2-40B4-BE49-F238E27FC236}">
                  <a16:creationId xmlns:a16="http://schemas.microsoft.com/office/drawing/2014/main" id="{C363AA02-47EB-4BB6-8C5E-FDB4258EFF2B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92;p3">
              <a:extLst>
                <a:ext uri="{FF2B5EF4-FFF2-40B4-BE49-F238E27FC236}">
                  <a16:creationId xmlns:a16="http://schemas.microsoft.com/office/drawing/2014/main" id="{B4046096-9AB0-47D8-A141-FA6954F5A823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93;p3">
              <a:extLst>
                <a:ext uri="{FF2B5EF4-FFF2-40B4-BE49-F238E27FC236}">
                  <a16:creationId xmlns:a16="http://schemas.microsoft.com/office/drawing/2014/main" id="{347A2164-5667-4169-81A1-2336E92A02B9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91;p3">
              <a:extLst>
                <a:ext uri="{FF2B5EF4-FFF2-40B4-BE49-F238E27FC236}">
                  <a16:creationId xmlns:a16="http://schemas.microsoft.com/office/drawing/2014/main" id="{ABD3D890-09D4-4DE2-8805-26E3D1E879D1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91;p3">
              <a:extLst>
                <a:ext uri="{FF2B5EF4-FFF2-40B4-BE49-F238E27FC236}">
                  <a16:creationId xmlns:a16="http://schemas.microsoft.com/office/drawing/2014/main" id="{DACFEDD8-7AC8-417F-AA0B-BB61E1B9EBBA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539;p3">
              <a:extLst>
                <a:ext uri="{FF2B5EF4-FFF2-40B4-BE49-F238E27FC236}">
                  <a16:creationId xmlns:a16="http://schemas.microsoft.com/office/drawing/2014/main" id="{1CEA5246-5821-4B23-A2FB-566186211760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93;p3">
              <a:extLst>
                <a:ext uri="{FF2B5EF4-FFF2-40B4-BE49-F238E27FC236}">
                  <a16:creationId xmlns:a16="http://schemas.microsoft.com/office/drawing/2014/main" id="{F06F92DE-CF56-477E-A6A8-E7E051A9D1AE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91;p3">
              <a:extLst>
                <a:ext uri="{FF2B5EF4-FFF2-40B4-BE49-F238E27FC236}">
                  <a16:creationId xmlns:a16="http://schemas.microsoft.com/office/drawing/2014/main" id="{5162CF13-8363-476A-82FD-44E936046BB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539;p3">
              <a:extLst>
                <a:ext uri="{FF2B5EF4-FFF2-40B4-BE49-F238E27FC236}">
                  <a16:creationId xmlns:a16="http://schemas.microsoft.com/office/drawing/2014/main" id="{D27EC68E-0BBF-464C-B700-DC0BAE76494B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92;p3">
              <a:extLst>
                <a:ext uri="{FF2B5EF4-FFF2-40B4-BE49-F238E27FC236}">
                  <a16:creationId xmlns:a16="http://schemas.microsoft.com/office/drawing/2014/main" id="{4A86A805-A5D9-4972-9172-CA825A984876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93;p3">
              <a:extLst>
                <a:ext uri="{FF2B5EF4-FFF2-40B4-BE49-F238E27FC236}">
                  <a16:creationId xmlns:a16="http://schemas.microsoft.com/office/drawing/2014/main" id="{D909A93B-C4A5-461A-9789-4841FA86D9D2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91;p3">
              <a:extLst>
                <a:ext uri="{FF2B5EF4-FFF2-40B4-BE49-F238E27FC236}">
                  <a16:creationId xmlns:a16="http://schemas.microsoft.com/office/drawing/2014/main" id="{9ED2F8D3-164C-411A-9F1D-0DEFCB9261F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91;p3">
              <a:extLst>
                <a:ext uri="{FF2B5EF4-FFF2-40B4-BE49-F238E27FC236}">
                  <a16:creationId xmlns:a16="http://schemas.microsoft.com/office/drawing/2014/main" id="{0F595327-AB29-4759-8B3B-BCB693E9B964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538;p3">
              <a:extLst>
                <a:ext uri="{FF2B5EF4-FFF2-40B4-BE49-F238E27FC236}">
                  <a16:creationId xmlns:a16="http://schemas.microsoft.com/office/drawing/2014/main" id="{757A1F5B-4544-4BCB-ABB1-0CA1994887A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39;p3">
              <a:extLst>
                <a:ext uri="{FF2B5EF4-FFF2-40B4-BE49-F238E27FC236}">
                  <a16:creationId xmlns:a16="http://schemas.microsoft.com/office/drawing/2014/main" id="{F583F387-CFD6-4E74-AE35-D0DA64FC8047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92;p3">
              <a:extLst>
                <a:ext uri="{FF2B5EF4-FFF2-40B4-BE49-F238E27FC236}">
                  <a16:creationId xmlns:a16="http://schemas.microsoft.com/office/drawing/2014/main" id="{1C4628DB-C07C-4C58-AAEB-131E71A9A69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93;p3">
              <a:extLst>
                <a:ext uri="{FF2B5EF4-FFF2-40B4-BE49-F238E27FC236}">
                  <a16:creationId xmlns:a16="http://schemas.microsoft.com/office/drawing/2014/main" id="{3F791E64-E41B-4217-90DD-5CC4AFC6EFE7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91;p3">
              <a:extLst>
                <a:ext uri="{FF2B5EF4-FFF2-40B4-BE49-F238E27FC236}">
                  <a16:creationId xmlns:a16="http://schemas.microsoft.com/office/drawing/2014/main" id="{ED0CA274-BF6A-4BFA-9D17-407E792EC02E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91;p3">
              <a:extLst>
                <a:ext uri="{FF2B5EF4-FFF2-40B4-BE49-F238E27FC236}">
                  <a16:creationId xmlns:a16="http://schemas.microsoft.com/office/drawing/2014/main" id="{C661AFB3-939D-41D8-994D-B4E2D62602D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538;p3">
              <a:extLst>
                <a:ext uri="{FF2B5EF4-FFF2-40B4-BE49-F238E27FC236}">
                  <a16:creationId xmlns:a16="http://schemas.microsoft.com/office/drawing/2014/main" id="{1404568D-FEE3-466B-9B7E-3F3ADAFA6BEC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39;p3">
              <a:extLst>
                <a:ext uri="{FF2B5EF4-FFF2-40B4-BE49-F238E27FC236}">
                  <a16:creationId xmlns:a16="http://schemas.microsoft.com/office/drawing/2014/main" id="{88813EC4-7C5D-4BA7-A608-8AB291E8417C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92;p3">
              <a:extLst>
                <a:ext uri="{FF2B5EF4-FFF2-40B4-BE49-F238E27FC236}">
                  <a16:creationId xmlns:a16="http://schemas.microsoft.com/office/drawing/2014/main" id="{799F3F0A-59F6-4A9B-9500-FC10E6963203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93;p3">
              <a:extLst>
                <a:ext uri="{FF2B5EF4-FFF2-40B4-BE49-F238E27FC236}">
                  <a16:creationId xmlns:a16="http://schemas.microsoft.com/office/drawing/2014/main" id="{9D7FD4B8-EC46-4C11-AC28-EA1FC543E6A9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91;p3">
              <a:extLst>
                <a:ext uri="{FF2B5EF4-FFF2-40B4-BE49-F238E27FC236}">
                  <a16:creationId xmlns:a16="http://schemas.microsoft.com/office/drawing/2014/main" id="{F117C60C-D6A6-4411-8C41-B37E69124B67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538;p3">
              <a:extLst>
                <a:ext uri="{FF2B5EF4-FFF2-40B4-BE49-F238E27FC236}">
                  <a16:creationId xmlns:a16="http://schemas.microsoft.com/office/drawing/2014/main" id="{236AAE53-50D2-4C57-897C-02E1ED6CC5CA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92;p3">
              <a:extLst>
                <a:ext uri="{FF2B5EF4-FFF2-40B4-BE49-F238E27FC236}">
                  <a16:creationId xmlns:a16="http://schemas.microsoft.com/office/drawing/2014/main" id="{E8DF1E2D-A426-4658-9812-6369105CA31C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93;p3">
              <a:extLst>
                <a:ext uri="{FF2B5EF4-FFF2-40B4-BE49-F238E27FC236}">
                  <a16:creationId xmlns:a16="http://schemas.microsoft.com/office/drawing/2014/main" id="{E4693C3F-17AA-43B1-A593-47F90B552026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1;p3">
              <a:extLst>
                <a:ext uri="{FF2B5EF4-FFF2-40B4-BE49-F238E27FC236}">
                  <a16:creationId xmlns:a16="http://schemas.microsoft.com/office/drawing/2014/main" id="{2B95503E-CBDD-4589-A54D-CBB71319CCB9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91;p3">
              <a:extLst>
                <a:ext uri="{FF2B5EF4-FFF2-40B4-BE49-F238E27FC236}">
                  <a16:creationId xmlns:a16="http://schemas.microsoft.com/office/drawing/2014/main" id="{A7292FAE-C4AF-49DB-B8E7-18BB54D78C86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538;p3">
              <a:extLst>
                <a:ext uri="{FF2B5EF4-FFF2-40B4-BE49-F238E27FC236}">
                  <a16:creationId xmlns:a16="http://schemas.microsoft.com/office/drawing/2014/main" id="{6A41CF18-51D1-4B64-BFD0-7A6384E8C8D7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9;p3">
              <a:extLst>
                <a:ext uri="{FF2B5EF4-FFF2-40B4-BE49-F238E27FC236}">
                  <a16:creationId xmlns:a16="http://schemas.microsoft.com/office/drawing/2014/main" id="{0349EFD5-EBA4-49A7-8F84-8239A00A30C0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92;p3">
              <a:extLst>
                <a:ext uri="{FF2B5EF4-FFF2-40B4-BE49-F238E27FC236}">
                  <a16:creationId xmlns:a16="http://schemas.microsoft.com/office/drawing/2014/main" id="{D1E8E5F6-427B-4FAE-A090-CAEBA1AA0F8C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93;p3">
              <a:extLst>
                <a:ext uri="{FF2B5EF4-FFF2-40B4-BE49-F238E27FC236}">
                  <a16:creationId xmlns:a16="http://schemas.microsoft.com/office/drawing/2014/main" id="{2FAAE131-AB71-421A-9F13-F88F7EB30280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91;p3">
              <a:extLst>
                <a:ext uri="{FF2B5EF4-FFF2-40B4-BE49-F238E27FC236}">
                  <a16:creationId xmlns:a16="http://schemas.microsoft.com/office/drawing/2014/main" id="{3DC07B81-5CC6-4EA3-BAC1-B2D393258D35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8;p3">
              <a:extLst>
                <a:ext uri="{FF2B5EF4-FFF2-40B4-BE49-F238E27FC236}">
                  <a16:creationId xmlns:a16="http://schemas.microsoft.com/office/drawing/2014/main" id="{92782FB8-8CF8-401E-8FD5-9A977676FB30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9;p3">
              <a:extLst>
                <a:ext uri="{FF2B5EF4-FFF2-40B4-BE49-F238E27FC236}">
                  <a16:creationId xmlns:a16="http://schemas.microsoft.com/office/drawing/2014/main" id="{256870E0-6717-470E-BC67-3C31E1DE5513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92;p3">
              <a:extLst>
                <a:ext uri="{FF2B5EF4-FFF2-40B4-BE49-F238E27FC236}">
                  <a16:creationId xmlns:a16="http://schemas.microsoft.com/office/drawing/2014/main" id="{39DEE4CC-E842-42F8-B443-FF9288F52612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93;p3">
              <a:extLst>
                <a:ext uri="{FF2B5EF4-FFF2-40B4-BE49-F238E27FC236}">
                  <a16:creationId xmlns:a16="http://schemas.microsoft.com/office/drawing/2014/main" id="{1762B3DB-4C0D-44BC-A7EC-9C45ADF12565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91;p3">
              <a:extLst>
                <a:ext uri="{FF2B5EF4-FFF2-40B4-BE49-F238E27FC236}">
                  <a16:creationId xmlns:a16="http://schemas.microsoft.com/office/drawing/2014/main" id="{1D49A57E-045F-4EA3-8C77-B8CB87D1C6B0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91;p3">
              <a:extLst>
                <a:ext uri="{FF2B5EF4-FFF2-40B4-BE49-F238E27FC236}">
                  <a16:creationId xmlns:a16="http://schemas.microsoft.com/office/drawing/2014/main" id="{760D20E7-8E04-4CBD-A0B5-B47963AF5A1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538;p3">
              <a:extLst>
                <a:ext uri="{FF2B5EF4-FFF2-40B4-BE49-F238E27FC236}">
                  <a16:creationId xmlns:a16="http://schemas.microsoft.com/office/drawing/2014/main" id="{92A33B10-3BC5-498F-86D3-2368DF473106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39;p3">
              <a:extLst>
                <a:ext uri="{FF2B5EF4-FFF2-40B4-BE49-F238E27FC236}">
                  <a16:creationId xmlns:a16="http://schemas.microsoft.com/office/drawing/2014/main" id="{21DBA61C-668F-411E-BBEB-782399B5C414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92;p3">
              <a:extLst>
                <a:ext uri="{FF2B5EF4-FFF2-40B4-BE49-F238E27FC236}">
                  <a16:creationId xmlns:a16="http://schemas.microsoft.com/office/drawing/2014/main" id="{BEA584AC-BF7C-4598-A5C3-E1EE91ADF5F7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93;p3">
              <a:extLst>
                <a:ext uri="{FF2B5EF4-FFF2-40B4-BE49-F238E27FC236}">
                  <a16:creationId xmlns:a16="http://schemas.microsoft.com/office/drawing/2014/main" id="{754B0FFD-D067-44AC-992E-A269CFD370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91;p3">
              <a:extLst>
                <a:ext uri="{FF2B5EF4-FFF2-40B4-BE49-F238E27FC236}">
                  <a16:creationId xmlns:a16="http://schemas.microsoft.com/office/drawing/2014/main" id="{0BC47612-FA6D-45FE-9D49-7F97B644E75B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538;p3">
              <a:extLst>
                <a:ext uri="{FF2B5EF4-FFF2-40B4-BE49-F238E27FC236}">
                  <a16:creationId xmlns:a16="http://schemas.microsoft.com/office/drawing/2014/main" id="{DB14B096-0E16-434D-9B2C-D9E54E3A9E0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39;p3">
              <a:extLst>
                <a:ext uri="{FF2B5EF4-FFF2-40B4-BE49-F238E27FC236}">
                  <a16:creationId xmlns:a16="http://schemas.microsoft.com/office/drawing/2014/main" id="{7D9C8150-48FE-42EA-A9F8-876A34192D1F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92;p3">
              <a:extLst>
                <a:ext uri="{FF2B5EF4-FFF2-40B4-BE49-F238E27FC236}">
                  <a16:creationId xmlns:a16="http://schemas.microsoft.com/office/drawing/2014/main" id="{A4D2709D-6C4D-47E7-AAE3-870C0D4DE8ED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93;p3">
              <a:extLst>
                <a:ext uri="{FF2B5EF4-FFF2-40B4-BE49-F238E27FC236}">
                  <a16:creationId xmlns:a16="http://schemas.microsoft.com/office/drawing/2014/main" id="{9218448C-B0A1-458D-A178-BF1F0296A40C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91;p3">
              <a:extLst>
                <a:ext uri="{FF2B5EF4-FFF2-40B4-BE49-F238E27FC236}">
                  <a16:creationId xmlns:a16="http://schemas.microsoft.com/office/drawing/2014/main" id="{1C67E70C-6610-471B-879C-5DD55085BC9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91;p3">
              <a:extLst>
                <a:ext uri="{FF2B5EF4-FFF2-40B4-BE49-F238E27FC236}">
                  <a16:creationId xmlns:a16="http://schemas.microsoft.com/office/drawing/2014/main" id="{D2AC88E9-F229-434B-942F-3EA470EF72C0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538;p3">
              <a:extLst>
                <a:ext uri="{FF2B5EF4-FFF2-40B4-BE49-F238E27FC236}">
                  <a16:creationId xmlns:a16="http://schemas.microsoft.com/office/drawing/2014/main" id="{940DBCBD-BCCC-4BF2-9D39-AECC34712C01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39;p3">
              <a:extLst>
                <a:ext uri="{FF2B5EF4-FFF2-40B4-BE49-F238E27FC236}">
                  <a16:creationId xmlns:a16="http://schemas.microsoft.com/office/drawing/2014/main" id="{D5E57371-5A4D-4911-8D6F-A2642B2694E0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92;p3">
              <a:extLst>
                <a:ext uri="{FF2B5EF4-FFF2-40B4-BE49-F238E27FC236}">
                  <a16:creationId xmlns:a16="http://schemas.microsoft.com/office/drawing/2014/main" id="{2050A2CB-8F75-462F-8294-DC4B5FF4A85F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93;p3">
              <a:extLst>
                <a:ext uri="{FF2B5EF4-FFF2-40B4-BE49-F238E27FC236}">
                  <a16:creationId xmlns:a16="http://schemas.microsoft.com/office/drawing/2014/main" id="{8D700411-7F10-44BB-951D-BB23B33198DE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91;p3">
              <a:extLst>
                <a:ext uri="{FF2B5EF4-FFF2-40B4-BE49-F238E27FC236}">
                  <a16:creationId xmlns:a16="http://schemas.microsoft.com/office/drawing/2014/main" id="{AF217EA1-98E5-4EAA-BD3D-F28C9479A888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538;p3">
              <a:extLst>
                <a:ext uri="{FF2B5EF4-FFF2-40B4-BE49-F238E27FC236}">
                  <a16:creationId xmlns:a16="http://schemas.microsoft.com/office/drawing/2014/main" id="{EFBA14CC-9ECD-46AB-B513-5E2F6774B35C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9;p3">
              <a:extLst>
                <a:ext uri="{FF2B5EF4-FFF2-40B4-BE49-F238E27FC236}">
                  <a16:creationId xmlns:a16="http://schemas.microsoft.com/office/drawing/2014/main" id="{2D3B3647-3B17-46B4-8A64-7D4EDA269125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92;p3">
              <a:extLst>
                <a:ext uri="{FF2B5EF4-FFF2-40B4-BE49-F238E27FC236}">
                  <a16:creationId xmlns:a16="http://schemas.microsoft.com/office/drawing/2014/main" id="{89B70507-7130-4EB1-BDB9-334B1E6BB63E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93;p3">
              <a:extLst>
                <a:ext uri="{FF2B5EF4-FFF2-40B4-BE49-F238E27FC236}">
                  <a16:creationId xmlns:a16="http://schemas.microsoft.com/office/drawing/2014/main" id="{C8714AB7-58C1-4800-AF93-09D2C64FE64C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91;p3">
              <a:extLst>
                <a:ext uri="{FF2B5EF4-FFF2-40B4-BE49-F238E27FC236}">
                  <a16:creationId xmlns:a16="http://schemas.microsoft.com/office/drawing/2014/main" id="{F44913B6-DBF0-452A-94D7-D5C5145F8F49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91;p3">
              <a:extLst>
                <a:ext uri="{FF2B5EF4-FFF2-40B4-BE49-F238E27FC236}">
                  <a16:creationId xmlns:a16="http://schemas.microsoft.com/office/drawing/2014/main" id="{0416CCA0-4B86-45F0-9354-EAA65275255D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538;p3">
              <a:extLst>
                <a:ext uri="{FF2B5EF4-FFF2-40B4-BE49-F238E27FC236}">
                  <a16:creationId xmlns:a16="http://schemas.microsoft.com/office/drawing/2014/main" id="{AB5CFDBD-361A-4F9E-9872-F5CD5244F998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92;p3">
              <a:extLst>
                <a:ext uri="{FF2B5EF4-FFF2-40B4-BE49-F238E27FC236}">
                  <a16:creationId xmlns:a16="http://schemas.microsoft.com/office/drawing/2014/main" id="{985DD61C-A7D3-41DB-915B-54D5018504E9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93;p3">
              <a:extLst>
                <a:ext uri="{FF2B5EF4-FFF2-40B4-BE49-F238E27FC236}">
                  <a16:creationId xmlns:a16="http://schemas.microsoft.com/office/drawing/2014/main" id="{FA9F7091-B0FC-4743-AEFC-AC5DEDA271B4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91;p3">
              <a:extLst>
                <a:ext uri="{FF2B5EF4-FFF2-40B4-BE49-F238E27FC236}">
                  <a16:creationId xmlns:a16="http://schemas.microsoft.com/office/drawing/2014/main" id="{8281DE05-B3EB-4FEE-B6D9-AC9161416C25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91;p3">
              <a:extLst>
                <a:ext uri="{FF2B5EF4-FFF2-40B4-BE49-F238E27FC236}">
                  <a16:creationId xmlns:a16="http://schemas.microsoft.com/office/drawing/2014/main" id="{35F4CA52-C4DB-4FCE-BB85-CD4AF47ED867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539;p3">
              <a:extLst>
                <a:ext uri="{FF2B5EF4-FFF2-40B4-BE49-F238E27FC236}">
                  <a16:creationId xmlns:a16="http://schemas.microsoft.com/office/drawing/2014/main" id="{7239AEFA-D487-4513-86C6-DA7B549F0C3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93;p3">
              <a:extLst>
                <a:ext uri="{FF2B5EF4-FFF2-40B4-BE49-F238E27FC236}">
                  <a16:creationId xmlns:a16="http://schemas.microsoft.com/office/drawing/2014/main" id="{20230049-5452-49D3-B429-A09BD936710B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91;p3">
              <a:extLst>
                <a:ext uri="{FF2B5EF4-FFF2-40B4-BE49-F238E27FC236}">
                  <a16:creationId xmlns:a16="http://schemas.microsoft.com/office/drawing/2014/main" id="{D520FC69-E5BE-4239-99CA-B041AC76F7AF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538;p3">
              <a:extLst>
                <a:ext uri="{FF2B5EF4-FFF2-40B4-BE49-F238E27FC236}">
                  <a16:creationId xmlns:a16="http://schemas.microsoft.com/office/drawing/2014/main" id="{0CF45EA6-A4FD-4604-A40D-44AD95600B4E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92;p3">
              <a:extLst>
                <a:ext uri="{FF2B5EF4-FFF2-40B4-BE49-F238E27FC236}">
                  <a16:creationId xmlns:a16="http://schemas.microsoft.com/office/drawing/2014/main" id="{D2147AA9-2DCC-4DCE-BB07-2E1D92286604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93;p3">
              <a:extLst>
                <a:ext uri="{FF2B5EF4-FFF2-40B4-BE49-F238E27FC236}">
                  <a16:creationId xmlns:a16="http://schemas.microsoft.com/office/drawing/2014/main" id="{1413FF63-2630-4688-B7D8-5CA7AEB0A107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91;p3">
              <a:extLst>
                <a:ext uri="{FF2B5EF4-FFF2-40B4-BE49-F238E27FC236}">
                  <a16:creationId xmlns:a16="http://schemas.microsoft.com/office/drawing/2014/main" id="{EACFD0B8-19D8-40E6-893F-E2787C8CE819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38;p3">
              <a:extLst>
                <a:ext uri="{FF2B5EF4-FFF2-40B4-BE49-F238E27FC236}">
                  <a16:creationId xmlns:a16="http://schemas.microsoft.com/office/drawing/2014/main" id="{55E96CE9-0F50-4D83-AEF6-5B0F0E8B7EB3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39;p3">
              <a:extLst>
                <a:ext uri="{FF2B5EF4-FFF2-40B4-BE49-F238E27FC236}">
                  <a16:creationId xmlns:a16="http://schemas.microsoft.com/office/drawing/2014/main" id="{1983EED1-D95F-496C-985A-A4353BBCC6FE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92;p3">
              <a:extLst>
                <a:ext uri="{FF2B5EF4-FFF2-40B4-BE49-F238E27FC236}">
                  <a16:creationId xmlns:a16="http://schemas.microsoft.com/office/drawing/2014/main" id="{9A30571F-452F-4A35-8FD9-93018FBAD148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93;p3">
              <a:extLst>
                <a:ext uri="{FF2B5EF4-FFF2-40B4-BE49-F238E27FC236}">
                  <a16:creationId xmlns:a16="http://schemas.microsoft.com/office/drawing/2014/main" id="{82D40FAE-EC53-4802-9B6A-1201F4C88344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91;p3">
              <a:extLst>
                <a:ext uri="{FF2B5EF4-FFF2-40B4-BE49-F238E27FC236}">
                  <a16:creationId xmlns:a16="http://schemas.microsoft.com/office/drawing/2014/main" id="{FC575001-56DC-4217-ACA5-488B6E1762EB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91;p3">
              <a:extLst>
                <a:ext uri="{FF2B5EF4-FFF2-40B4-BE49-F238E27FC236}">
                  <a16:creationId xmlns:a16="http://schemas.microsoft.com/office/drawing/2014/main" id="{EEFC6A00-CFEB-4896-9C5A-3C1102A15C4E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538;p3">
              <a:extLst>
                <a:ext uri="{FF2B5EF4-FFF2-40B4-BE49-F238E27FC236}">
                  <a16:creationId xmlns:a16="http://schemas.microsoft.com/office/drawing/2014/main" id="{A8AFDF77-4E46-4728-9ABE-23414DA91978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39;p3">
              <a:extLst>
                <a:ext uri="{FF2B5EF4-FFF2-40B4-BE49-F238E27FC236}">
                  <a16:creationId xmlns:a16="http://schemas.microsoft.com/office/drawing/2014/main" id="{33524CBD-7173-4BF5-8722-F3805EA6F610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92;p3">
              <a:extLst>
                <a:ext uri="{FF2B5EF4-FFF2-40B4-BE49-F238E27FC236}">
                  <a16:creationId xmlns:a16="http://schemas.microsoft.com/office/drawing/2014/main" id="{FC2A0424-2CFA-4740-AC38-D926239C2990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93;p3">
              <a:extLst>
                <a:ext uri="{FF2B5EF4-FFF2-40B4-BE49-F238E27FC236}">
                  <a16:creationId xmlns:a16="http://schemas.microsoft.com/office/drawing/2014/main" id="{4810AA3B-1D63-42F3-8D72-12BDCDFCEBA2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91;p3">
              <a:extLst>
                <a:ext uri="{FF2B5EF4-FFF2-40B4-BE49-F238E27FC236}">
                  <a16:creationId xmlns:a16="http://schemas.microsoft.com/office/drawing/2014/main" id="{5443A78C-73A1-4366-A20A-F4E32FA0B95D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9;p3">
              <a:extLst>
                <a:ext uri="{FF2B5EF4-FFF2-40B4-BE49-F238E27FC236}">
                  <a16:creationId xmlns:a16="http://schemas.microsoft.com/office/drawing/2014/main" id="{66F2C324-9DD5-4FB8-B93D-2DA12987F832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92;p3">
              <a:extLst>
                <a:ext uri="{FF2B5EF4-FFF2-40B4-BE49-F238E27FC236}">
                  <a16:creationId xmlns:a16="http://schemas.microsoft.com/office/drawing/2014/main" id="{39F56408-6224-4D44-9F50-C3B7CB73C014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93;p3">
              <a:extLst>
                <a:ext uri="{FF2B5EF4-FFF2-40B4-BE49-F238E27FC236}">
                  <a16:creationId xmlns:a16="http://schemas.microsoft.com/office/drawing/2014/main" id="{AB2970E9-0117-49C3-ACC5-1DB6FB50C54A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1;p3">
              <a:extLst>
                <a:ext uri="{FF2B5EF4-FFF2-40B4-BE49-F238E27FC236}">
                  <a16:creationId xmlns:a16="http://schemas.microsoft.com/office/drawing/2014/main" id="{B3DC1DD1-1585-4962-AC4F-8980741110A8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">
              <a:extLst>
                <a:ext uri="{FF2B5EF4-FFF2-40B4-BE49-F238E27FC236}">
                  <a16:creationId xmlns:a16="http://schemas.microsoft.com/office/drawing/2014/main" id="{E266943C-2A9C-48B3-B81C-793A3890B6C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538;p3">
              <a:extLst>
                <a:ext uri="{FF2B5EF4-FFF2-40B4-BE49-F238E27FC236}">
                  <a16:creationId xmlns:a16="http://schemas.microsoft.com/office/drawing/2014/main" id="{861F20E4-A7DD-498C-B4AE-D980EB736629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39;p3">
              <a:extLst>
                <a:ext uri="{FF2B5EF4-FFF2-40B4-BE49-F238E27FC236}">
                  <a16:creationId xmlns:a16="http://schemas.microsoft.com/office/drawing/2014/main" id="{FAC5AFBE-979A-4511-84F0-4A26F0A17B9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2;p3">
              <a:extLst>
                <a:ext uri="{FF2B5EF4-FFF2-40B4-BE49-F238E27FC236}">
                  <a16:creationId xmlns:a16="http://schemas.microsoft.com/office/drawing/2014/main" id="{73C0EC3B-7DF5-4014-AA96-4A685176D54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3;p3">
              <a:extLst>
                <a:ext uri="{FF2B5EF4-FFF2-40B4-BE49-F238E27FC236}">
                  <a16:creationId xmlns:a16="http://schemas.microsoft.com/office/drawing/2014/main" id="{34801F5F-E887-4F0B-B6A0-531FB33C7D7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1;p3">
              <a:extLst>
                <a:ext uri="{FF2B5EF4-FFF2-40B4-BE49-F238E27FC236}">
                  <a16:creationId xmlns:a16="http://schemas.microsoft.com/office/drawing/2014/main" id="{2765D516-4EF5-46C4-B219-D2AEFAAB39BC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1;p3">
              <a:extLst>
                <a:ext uri="{FF2B5EF4-FFF2-40B4-BE49-F238E27FC236}">
                  <a16:creationId xmlns:a16="http://schemas.microsoft.com/office/drawing/2014/main" id="{CB3A19BC-3467-4066-8533-33988830B1AF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538;p3">
              <a:extLst>
                <a:ext uri="{FF2B5EF4-FFF2-40B4-BE49-F238E27FC236}">
                  <a16:creationId xmlns:a16="http://schemas.microsoft.com/office/drawing/2014/main" id="{32E665D7-8893-4B75-ACA3-26B174FBEB51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39;p3">
              <a:extLst>
                <a:ext uri="{FF2B5EF4-FFF2-40B4-BE49-F238E27FC236}">
                  <a16:creationId xmlns:a16="http://schemas.microsoft.com/office/drawing/2014/main" id="{5F5319F4-B573-4B4C-BF5B-A23DAD9DE8BB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92;p3">
              <a:extLst>
                <a:ext uri="{FF2B5EF4-FFF2-40B4-BE49-F238E27FC236}">
                  <a16:creationId xmlns:a16="http://schemas.microsoft.com/office/drawing/2014/main" id="{402C8DDB-B200-48A4-871D-9AFEFEC4BD70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93;p3">
              <a:extLst>
                <a:ext uri="{FF2B5EF4-FFF2-40B4-BE49-F238E27FC236}">
                  <a16:creationId xmlns:a16="http://schemas.microsoft.com/office/drawing/2014/main" id="{9495AE63-5C15-4836-8F76-691A9AB59C91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91;p3">
              <a:extLst>
                <a:ext uri="{FF2B5EF4-FFF2-40B4-BE49-F238E27FC236}">
                  <a16:creationId xmlns:a16="http://schemas.microsoft.com/office/drawing/2014/main" id="{724E8C4A-C96E-4E7C-A462-4D7591D0AD1B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91;p3">
              <a:extLst>
                <a:ext uri="{FF2B5EF4-FFF2-40B4-BE49-F238E27FC236}">
                  <a16:creationId xmlns:a16="http://schemas.microsoft.com/office/drawing/2014/main" id="{D0D44C7B-D931-4F9B-8262-67ECAFE80506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538;p3">
              <a:extLst>
                <a:ext uri="{FF2B5EF4-FFF2-40B4-BE49-F238E27FC236}">
                  <a16:creationId xmlns:a16="http://schemas.microsoft.com/office/drawing/2014/main" id="{E7E4C120-2306-4A79-8123-D7B40B4190DC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39;p3">
              <a:extLst>
                <a:ext uri="{FF2B5EF4-FFF2-40B4-BE49-F238E27FC236}">
                  <a16:creationId xmlns:a16="http://schemas.microsoft.com/office/drawing/2014/main" id="{7A1F731F-DC4D-41D2-B032-C0E96E61FF19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92;p3">
              <a:extLst>
                <a:ext uri="{FF2B5EF4-FFF2-40B4-BE49-F238E27FC236}">
                  <a16:creationId xmlns:a16="http://schemas.microsoft.com/office/drawing/2014/main" id="{6D49016D-7CBB-41B1-97B3-F31D45D2A132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93;p3">
              <a:extLst>
                <a:ext uri="{FF2B5EF4-FFF2-40B4-BE49-F238E27FC236}">
                  <a16:creationId xmlns:a16="http://schemas.microsoft.com/office/drawing/2014/main" id="{128841BD-1D4A-4AB1-8FFC-F012D67468D0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91;p3">
              <a:extLst>
                <a:ext uri="{FF2B5EF4-FFF2-40B4-BE49-F238E27FC236}">
                  <a16:creationId xmlns:a16="http://schemas.microsoft.com/office/drawing/2014/main" id="{F666F909-051E-4D9D-8676-14E8BDF0868D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91;p3">
              <a:extLst>
                <a:ext uri="{FF2B5EF4-FFF2-40B4-BE49-F238E27FC236}">
                  <a16:creationId xmlns:a16="http://schemas.microsoft.com/office/drawing/2014/main" id="{46758640-2D6C-4394-BE8A-3B4E400C6CA6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538;p3">
              <a:extLst>
                <a:ext uri="{FF2B5EF4-FFF2-40B4-BE49-F238E27FC236}">
                  <a16:creationId xmlns:a16="http://schemas.microsoft.com/office/drawing/2014/main" id="{9F537258-DAB9-4A18-8C5E-BD6139AA1685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39;p3">
              <a:extLst>
                <a:ext uri="{FF2B5EF4-FFF2-40B4-BE49-F238E27FC236}">
                  <a16:creationId xmlns:a16="http://schemas.microsoft.com/office/drawing/2014/main" id="{651F35E1-C903-4CCB-80EA-20F6D8759826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92;p3">
              <a:extLst>
                <a:ext uri="{FF2B5EF4-FFF2-40B4-BE49-F238E27FC236}">
                  <a16:creationId xmlns:a16="http://schemas.microsoft.com/office/drawing/2014/main" id="{B1A02C93-3388-4BCF-86C0-879E5E13819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93;p3">
              <a:extLst>
                <a:ext uri="{FF2B5EF4-FFF2-40B4-BE49-F238E27FC236}">
                  <a16:creationId xmlns:a16="http://schemas.microsoft.com/office/drawing/2014/main" id="{428593D7-387A-4D77-BDF7-6BC7B9B36915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91;p3">
              <a:extLst>
                <a:ext uri="{FF2B5EF4-FFF2-40B4-BE49-F238E27FC236}">
                  <a16:creationId xmlns:a16="http://schemas.microsoft.com/office/drawing/2014/main" id="{AD6D196B-3C46-4371-8CD4-FFA3FDF97CCD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93;p3">
              <a:extLst>
                <a:ext uri="{FF2B5EF4-FFF2-40B4-BE49-F238E27FC236}">
                  <a16:creationId xmlns:a16="http://schemas.microsoft.com/office/drawing/2014/main" id="{3329E958-5FC3-4B6E-B803-AD56B3BEA17D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91;p3">
              <a:extLst>
                <a:ext uri="{FF2B5EF4-FFF2-40B4-BE49-F238E27FC236}">
                  <a16:creationId xmlns:a16="http://schemas.microsoft.com/office/drawing/2014/main" id="{73D6A584-5AE1-4257-967D-61AC093C5B0F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538;p3">
              <a:extLst>
                <a:ext uri="{FF2B5EF4-FFF2-40B4-BE49-F238E27FC236}">
                  <a16:creationId xmlns:a16="http://schemas.microsoft.com/office/drawing/2014/main" id="{8848B198-D179-4FAE-BCA9-3FB92BD7D029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92;p3">
              <a:extLst>
                <a:ext uri="{FF2B5EF4-FFF2-40B4-BE49-F238E27FC236}">
                  <a16:creationId xmlns:a16="http://schemas.microsoft.com/office/drawing/2014/main" id="{4D6AEA20-4406-49E2-907F-274E65213AA2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91;p3">
              <a:extLst>
                <a:ext uri="{FF2B5EF4-FFF2-40B4-BE49-F238E27FC236}">
                  <a16:creationId xmlns:a16="http://schemas.microsoft.com/office/drawing/2014/main" id="{02012EAC-EF79-4CCE-AB39-950E6070A81C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39;p3">
              <a:extLst>
                <a:ext uri="{FF2B5EF4-FFF2-40B4-BE49-F238E27FC236}">
                  <a16:creationId xmlns:a16="http://schemas.microsoft.com/office/drawing/2014/main" id="{4AF35A5B-552A-404B-B5D0-DE1A2E6C30D7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92;p3">
              <a:extLst>
                <a:ext uri="{FF2B5EF4-FFF2-40B4-BE49-F238E27FC236}">
                  <a16:creationId xmlns:a16="http://schemas.microsoft.com/office/drawing/2014/main" id="{D2D246C8-2BDF-42E0-837B-D969A2991BD8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93;p3">
              <a:extLst>
                <a:ext uri="{FF2B5EF4-FFF2-40B4-BE49-F238E27FC236}">
                  <a16:creationId xmlns:a16="http://schemas.microsoft.com/office/drawing/2014/main" id="{410AB825-3065-4F77-B025-B275ED1F0316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91;p3">
              <a:extLst>
                <a:ext uri="{FF2B5EF4-FFF2-40B4-BE49-F238E27FC236}">
                  <a16:creationId xmlns:a16="http://schemas.microsoft.com/office/drawing/2014/main" id="{73A9AC91-8053-47BC-B121-E2532AD1A815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91;p3">
              <a:extLst>
                <a:ext uri="{FF2B5EF4-FFF2-40B4-BE49-F238E27FC236}">
                  <a16:creationId xmlns:a16="http://schemas.microsoft.com/office/drawing/2014/main" id="{57A6F025-E1BA-4F0E-AE53-6E7C3F3DEBCE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538;p3">
              <a:extLst>
                <a:ext uri="{FF2B5EF4-FFF2-40B4-BE49-F238E27FC236}">
                  <a16:creationId xmlns:a16="http://schemas.microsoft.com/office/drawing/2014/main" id="{B5A8D3ED-D24A-47A8-8237-D043E7421BE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;p3">
              <a:extLst>
                <a:ext uri="{FF2B5EF4-FFF2-40B4-BE49-F238E27FC236}">
                  <a16:creationId xmlns:a16="http://schemas.microsoft.com/office/drawing/2014/main" id="{4039B557-DAE1-4D14-A3DA-5CFD765F6C50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92;p3">
              <a:extLst>
                <a:ext uri="{FF2B5EF4-FFF2-40B4-BE49-F238E27FC236}">
                  <a16:creationId xmlns:a16="http://schemas.microsoft.com/office/drawing/2014/main" id="{17E2D8FB-F176-498F-B7EF-DE2741881648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93;p3">
              <a:extLst>
                <a:ext uri="{FF2B5EF4-FFF2-40B4-BE49-F238E27FC236}">
                  <a16:creationId xmlns:a16="http://schemas.microsoft.com/office/drawing/2014/main" id="{0E92BBB0-8A57-40B1-986A-679CD0EA8BE6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91;p3">
              <a:extLst>
                <a:ext uri="{FF2B5EF4-FFF2-40B4-BE49-F238E27FC236}">
                  <a16:creationId xmlns:a16="http://schemas.microsoft.com/office/drawing/2014/main" id="{8E50CD02-21DA-4401-B586-3B12373DE845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592;p3">
              <a:extLst>
                <a:ext uri="{FF2B5EF4-FFF2-40B4-BE49-F238E27FC236}">
                  <a16:creationId xmlns:a16="http://schemas.microsoft.com/office/drawing/2014/main" id="{0A310462-46B7-4910-B7A2-83244854B574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93;p3">
              <a:extLst>
                <a:ext uri="{FF2B5EF4-FFF2-40B4-BE49-F238E27FC236}">
                  <a16:creationId xmlns:a16="http://schemas.microsoft.com/office/drawing/2014/main" id="{D5AB3E36-84B2-48BA-934C-7C29C95BD24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91;p3">
              <a:extLst>
                <a:ext uri="{FF2B5EF4-FFF2-40B4-BE49-F238E27FC236}">
                  <a16:creationId xmlns:a16="http://schemas.microsoft.com/office/drawing/2014/main" id="{BE2DF9E7-5BA0-420B-9CB5-449EC982A70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91;p3">
              <a:extLst>
                <a:ext uri="{FF2B5EF4-FFF2-40B4-BE49-F238E27FC236}">
                  <a16:creationId xmlns:a16="http://schemas.microsoft.com/office/drawing/2014/main" id="{E93601A6-0D6D-4A09-8BFE-FE263E335B54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592;p3">
              <a:extLst>
                <a:ext uri="{FF2B5EF4-FFF2-40B4-BE49-F238E27FC236}">
                  <a16:creationId xmlns:a16="http://schemas.microsoft.com/office/drawing/2014/main" id="{0B1550E7-5D51-4921-818B-C03BADF9B2F8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93;p3">
              <a:extLst>
                <a:ext uri="{FF2B5EF4-FFF2-40B4-BE49-F238E27FC236}">
                  <a16:creationId xmlns:a16="http://schemas.microsoft.com/office/drawing/2014/main" id="{037E5669-4F40-4634-975B-322DFB93F8D1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91;p3">
              <a:extLst>
                <a:ext uri="{FF2B5EF4-FFF2-40B4-BE49-F238E27FC236}">
                  <a16:creationId xmlns:a16="http://schemas.microsoft.com/office/drawing/2014/main" id="{AA39BEE1-948A-4446-9487-525673407FC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91;p3">
              <a:extLst>
                <a:ext uri="{FF2B5EF4-FFF2-40B4-BE49-F238E27FC236}">
                  <a16:creationId xmlns:a16="http://schemas.microsoft.com/office/drawing/2014/main" id="{9016E2DA-429A-4B3D-86DE-E3246DC19777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592;p3">
              <a:extLst>
                <a:ext uri="{FF2B5EF4-FFF2-40B4-BE49-F238E27FC236}">
                  <a16:creationId xmlns:a16="http://schemas.microsoft.com/office/drawing/2014/main" id="{30CA5523-7F8B-459F-9F9C-EA563973CF65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93;p3">
              <a:extLst>
                <a:ext uri="{FF2B5EF4-FFF2-40B4-BE49-F238E27FC236}">
                  <a16:creationId xmlns:a16="http://schemas.microsoft.com/office/drawing/2014/main" id="{EA51B28D-E89A-46FB-BF59-251F2CDB830B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91;p3">
              <a:extLst>
                <a:ext uri="{FF2B5EF4-FFF2-40B4-BE49-F238E27FC236}">
                  <a16:creationId xmlns:a16="http://schemas.microsoft.com/office/drawing/2014/main" id="{3983674B-477E-41C8-83D1-DAA697E809AA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91;p3">
              <a:extLst>
                <a:ext uri="{FF2B5EF4-FFF2-40B4-BE49-F238E27FC236}">
                  <a16:creationId xmlns:a16="http://schemas.microsoft.com/office/drawing/2014/main" id="{CA953C36-2516-413F-BC44-DE6903112C9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592;p3">
              <a:extLst>
                <a:ext uri="{FF2B5EF4-FFF2-40B4-BE49-F238E27FC236}">
                  <a16:creationId xmlns:a16="http://schemas.microsoft.com/office/drawing/2014/main" id="{5D5F7A49-F16B-484F-99DC-E4C3FED0105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93;p3">
              <a:extLst>
                <a:ext uri="{FF2B5EF4-FFF2-40B4-BE49-F238E27FC236}">
                  <a16:creationId xmlns:a16="http://schemas.microsoft.com/office/drawing/2014/main" id="{A07FDF14-E924-49A9-BDEE-C7C935E4F8C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91;p3">
              <a:extLst>
                <a:ext uri="{FF2B5EF4-FFF2-40B4-BE49-F238E27FC236}">
                  <a16:creationId xmlns:a16="http://schemas.microsoft.com/office/drawing/2014/main" id="{94F62E1A-CD4F-4B43-80F8-6BE0DA6E6C4C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91;p3">
              <a:extLst>
                <a:ext uri="{FF2B5EF4-FFF2-40B4-BE49-F238E27FC236}">
                  <a16:creationId xmlns:a16="http://schemas.microsoft.com/office/drawing/2014/main" id="{62B4A94C-5501-4CFA-BE44-1266CB4D6E07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592;p3">
              <a:extLst>
                <a:ext uri="{FF2B5EF4-FFF2-40B4-BE49-F238E27FC236}">
                  <a16:creationId xmlns:a16="http://schemas.microsoft.com/office/drawing/2014/main" id="{CC7DEE66-DF73-4FA0-9723-A042EE999C59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93;p3">
              <a:extLst>
                <a:ext uri="{FF2B5EF4-FFF2-40B4-BE49-F238E27FC236}">
                  <a16:creationId xmlns:a16="http://schemas.microsoft.com/office/drawing/2014/main" id="{F22C27CB-C133-4236-85FF-36D5A165DAA6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91;p3">
              <a:extLst>
                <a:ext uri="{FF2B5EF4-FFF2-40B4-BE49-F238E27FC236}">
                  <a16:creationId xmlns:a16="http://schemas.microsoft.com/office/drawing/2014/main" id="{EE0DD1C8-F7A2-420E-9CD5-C0B79BEEFB0F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91;p3">
              <a:extLst>
                <a:ext uri="{FF2B5EF4-FFF2-40B4-BE49-F238E27FC236}">
                  <a16:creationId xmlns:a16="http://schemas.microsoft.com/office/drawing/2014/main" id="{72AAD45A-CDD4-489C-BD43-667EB9712077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592;p3">
              <a:extLst>
                <a:ext uri="{FF2B5EF4-FFF2-40B4-BE49-F238E27FC236}">
                  <a16:creationId xmlns:a16="http://schemas.microsoft.com/office/drawing/2014/main" id="{720D7241-383E-4357-B479-81AC3CE4976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93;p3">
              <a:extLst>
                <a:ext uri="{FF2B5EF4-FFF2-40B4-BE49-F238E27FC236}">
                  <a16:creationId xmlns:a16="http://schemas.microsoft.com/office/drawing/2014/main" id="{CACE99D5-2C94-4064-B6E2-D0F3308945FC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91;p3">
              <a:extLst>
                <a:ext uri="{FF2B5EF4-FFF2-40B4-BE49-F238E27FC236}">
                  <a16:creationId xmlns:a16="http://schemas.microsoft.com/office/drawing/2014/main" id="{A8CC095B-F063-43DC-97C5-332534F42215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91;p3">
              <a:extLst>
                <a:ext uri="{FF2B5EF4-FFF2-40B4-BE49-F238E27FC236}">
                  <a16:creationId xmlns:a16="http://schemas.microsoft.com/office/drawing/2014/main" id="{E1EFB62D-CA79-43A4-9D58-3C31DB183A45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92;p3">
              <a:extLst>
                <a:ext uri="{FF2B5EF4-FFF2-40B4-BE49-F238E27FC236}">
                  <a16:creationId xmlns:a16="http://schemas.microsoft.com/office/drawing/2014/main" id="{DDEEA930-199E-432F-96DA-4F34421A8AFB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93;p3">
              <a:extLst>
                <a:ext uri="{FF2B5EF4-FFF2-40B4-BE49-F238E27FC236}">
                  <a16:creationId xmlns:a16="http://schemas.microsoft.com/office/drawing/2014/main" id="{2C7BCB0F-3C3B-43B4-86A2-DAEFC802549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91;p3">
              <a:extLst>
                <a:ext uri="{FF2B5EF4-FFF2-40B4-BE49-F238E27FC236}">
                  <a16:creationId xmlns:a16="http://schemas.microsoft.com/office/drawing/2014/main" id="{F06087EF-F612-43CE-B59E-BD3452FB624E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91;p3">
              <a:extLst>
                <a:ext uri="{FF2B5EF4-FFF2-40B4-BE49-F238E27FC236}">
                  <a16:creationId xmlns:a16="http://schemas.microsoft.com/office/drawing/2014/main" id="{56133D4E-605A-447F-860B-9EA5EFF1116A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92;p3">
              <a:extLst>
                <a:ext uri="{FF2B5EF4-FFF2-40B4-BE49-F238E27FC236}">
                  <a16:creationId xmlns:a16="http://schemas.microsoft.com/office/drawing/2014/main" id="{F5675663-CF40-4DF8-B7DF-6A0EB382413B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93;p3">
              <a:extLst>
                <a:ext uri="{FF2B5EF4-FFF2-40B4-BE49-F238E27FC236}">
                  <a16:creationId xmlns:a16="http://schemas.microsoft.com/office/drawing/2014/main" id="{D4039E79-04AF-4358-B74C-A1CED5CFF5B9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91;p3">
              <a:extLst>
                <a:ext uri="{FF2B5EF4-FFF2-40B4-BE49-F238E27FC236}">
                  <a16:creationId xmlns:a16="http://schemas.microsoft.com/office/drawing/2014/main" id="{92E1FADB-0374-49E4-859F-2CEF7BB70750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91;p3">
              <a:extLst>
                <a:ext uri="{FF2B5EF4-FFF2-40B4-BE49-F238E27FC236}">
                  <a16:creationId xmlns:a16="http://schemas.microsoft.com/office/drawing/2014/main" id="{AE706C01-E5D6-4812-BE40-5A14E7D2B38D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93;p3">
              <a:extLst>
                <a:ext uri="{FF2B5EF4-FFF2-40B4-BE49-F238E27FC236}">
                  <a16:creationId xmlns:a16="http://schemas.microsoft.com/office/drawing/2014/main" id="{BEDAB143-CA36-4BCF-AD64-B26F818BA1D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91;p3">
              <a:extLst>
                <a:ext uri="{FF2B5EF4-FFF2-40B4-BE49-F238E27FC236}">
                  <a16:creationId xmlns:a16="http://schemas.microsoft.com/office/drawing/2014/main" id="{1BF63D89-DF65-47B8-9331-26ED9D061DD4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92;p3">
              <a:extLst>
                <a:ext uri="{FF2B5EF4-FFF2-40B4-BE49-F238E27FC236}">
                  <a16:creationId xmlns:a16="http://schemas.microsoft.com/office/drawing/2014/main" id="{DBFD497F-328F-4A70-9B1A-3B6476758FD8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93;p3">
              <a:extLst>
                <a:ext uri="{FF2B5EF4-FFF2-40B4-BE49-F238E27FC236}">
                  <a16:creationId xmlns:a16="http://schemas.microsoft.com/office/drawing/2014/main" id="{D207C5C8-BAE5-4FB3-93EB-7D7602D45B2F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91;p3">
              <a:extLst>
                <a:ext uri="{FF2B5EF4-FFF2-40B4-BE49-F238E27FC236}">
                  <a16:creationId xmlns:a16="http://schemas.microsoft.com/office/drawing/2014/main" id="{82559D03-A183-4B87-BDC7-469EE0610C7B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91;p3">
              <a:extLst>
                <a:ext uri="{FF2B5EF4-FFF2-40B4-BE49-F238E27FC236}">
                  <a16:creationId xmlns:a16="http://schemas.microsoft.com/office/drawing/2014/main" id="{5B88500A-CDA1-46E0-9275-CC114E786515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2;p3">
              <a:extLst>
                <a:ext uri="{FF2B5EF4-FFF2-40B4-BE49-F238E27FC236}">
                  <a16:creationId xmlns:a16="http://schemas.microsoft.com/office/drawing/2014/main" id="{BBF39810-050E-4D26-96F7-A64A2B74B152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93;p3">
              <a:extLst>
                <a:ext uri="{FF2B5EF4-FFF2-40B4-BE49-F238E27FC236}">
                  <a16:creationId xmlns:a16="http://schemas.microsoft.com/office/drawing/2014/main" id="{5FB3249B-D8FC-4B95-88FA-B3B49F0A8183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91;p3">
              <a:extLst>
                <a:ext uri="{FF2B5EF4-FFF2-40B4-BE49-F238E27FC236}">
                  <a16:creationId xmlns:a16="http://schemas.microsoft.com/office/drawing/2014/main" id="{B67E0CC9-7F50-401B-8F45-A865C8484CDD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91;p3">
              <a:extLst>
                <a:ext uri="{FF2B5EF4-FFF2-40B4-BE49-F238E27FC236}">
                  <a16:creationId xmlns:a16="http://schemas.microsoft.com/office/drawing/2014/main" id="{E827B6D9-BFD7-4EC4-A04E-5BD9C2092BBA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92;p3">
              <a:extLst>
                <a:ext uri="{FF2B5EF4-FFF2-40B4-BE49-F238E27FC236}">
                  <a16:creationId xmlns:a16="http://schemas.microsoft.com/office/drawing/2014/main" id="{8F1C2672-3F9C-402E-B5E3-89B4CAA13D2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93;p3">
              <a:extLst>
                <a:ext uri="{FF2B5EF4-FFF2-40B4-BE49-F238E27FC236}">
                  <a16:creationId xmlns:a16="http://schemas.microsoft.com/office/drawing/2014/main" id="{B7107AEF-6A21-44DD-9AD9-DD6A322A6EF0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91;p3">
              <a:extLst>
                <a:ext uri="{FF2B5EF4-FFF2-40B4-BE49-F238E27FC236}">
                  <a16:creationId xmlns:a16="http://schemas.microsoft.com/office/drawing/2014/main" id="{9FDA7371-9AF8-460E-A5FB-9FB4FDCAA691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91;p3">
              <a:extLst>
                <a:ext uri="{FF2B5EF4-FFF2-40B4-BE49-F238E27FC236}">
                  <a16:creationId xmlns:a16="http://schemas.microsoft.com/office/drawing/2014/main" id="{F5E9E634-1887-40AB-8EF7-D75858DD68D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92;p3">
              <a:extLst>
                <a:ext uri="{FF2B5EF4-FFF2-40B4-BE49-F238E27FC236}">
                  <a16:creationId xmlns:a16="http://schemas.microsoft.com/office/drawing/2014/main" id="{B04A513A-9EB2-4F70-8F5C-F756CDFAAEED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93;p3">
              <a:extLst>
                <a:ext uri="{FF2B5EF4-FFF2-40B4-BE49-F238E27FC236}">
                  <a16:creationId xmlns:a16="http://schemas.microsoft.com/office/drawing/2014/main" id="{16125012-A735-451F-9800-F66DCA2DB38D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91;p3">
              <a:extLst>
                <a:ext uri="{FF2B5EF4-FFF2-40B4-BE49-F238E27FC236}">
                  <a16:creationId xmlns:a16="http://schemas.microsoft.com/office/drawing/2014/main" id="{3912104D-6451-4ACE-9F96-971F792BE420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91;p3">
              <a:extLst>
                <a:ext uri="{FF2B5EF4-FFF2-40B4-BE49-F238E27FC236}">
                  <a16:creationId xmlns:a16="http://schemas.microsoft.com/office/drawing/2014/main" id="{74EDF8A1-B951-475A-B759-BA83C69B2A6C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92;p3">
              <a:extLst>
                <a:ext uri="{FF2B5EF4-FFF2-40B4-BE49-F238E27FC236}">
                  <a16:creationId xmlns:a16="http://schemas.microsoft.com/office/drawing/2014/main" id="{92F74A83-CDB0-4BC8-B8F8-FBCA77CBBF5A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93;p3">
              <a:extLst>
                <a:ext uri="{FF2B5EF4-FFF2-40B4-BE49-F238E27FC236}">
                  <a16:creationId xmlns:a16="http://schemas.microsoft.com/office/drawing/2014/main" id="{5CA8BDF9-B982-4D11-9654-341BDA6662C5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91;p3">
              <a:extLst>
                <a:ext uri="{FF2B5EF4-FFF2-40B4-BE49-F238E27FC236}">
                  <a16:creationId xmlns:a16="http://schemas.microsoft.com/office/drawing/2014/main" id="{B0789A8D-1BA0-4725-896C-A296735D021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91;p3">
              <a:extLst>
                <a:ext uri="{FF2B5EF4-FFF2-40B4-BE49-F238E27FC236}">
                  <a16:creationId xmlns:a16="http://schemas.microsoft.com/office/drawing/2014/main" id="{AF3CB0DA-1D42-42D9-9262-08B61DC80265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92;p3">
              <a:extLst>
                <a:ext uri="{FF2B5EF4-FFF2-40B4-BE49-F238E27FC236}">
                  <a16:creationId xmlns:a16="http://schemas.microsoft.com/office/drawing/2014/main" id="{820266AC-A6F4-4140-BB1E-8B67C4CA3B48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93;p3">
              <a:extLst>
                <a:ext uri="{FF2B5EF4-FFF2-40B4-BE49-F238E27FC236}">
                  <a16:creationId xmlns:a16="http://schemas.microsoft.com/office/drawing/2014/main" id="{E97C7C78-3114-4150-9AA4-6AE03174F67C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91;p3">
              <a:extLst>
                <a:ext uri="{FF2B5EF4-FFF2-40B4-BE49-F238E27FC236}">
                  <a16:creationId xmlns:a16="http://schemas.microsoft.com/office/drawing/2014/main" id="{50C98DE8-0083-49F8-AE90-1D33B1708A1A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92;p3">
              <a:extLst>
                <a:ext uri="{FF2B5EF4-FFF2-40B4-BE49-F238E27FC236}">
                  <a16:creationId xmlns:a16="http://schemas.microsoft.com/office/drawing/2014/main" id="{FCA82E18-1DA7-429C-A627-0F557C9E723C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93;p3">
              <a:extLst>
                <a:ext uri="{FF2B5EF4-FFF2-40B4-BE49-F238E27FC236}">
                  <a16:creationId xmlns:a16="http://schemas.microsoft.com/office/drawing/2014/main" id="{0FC27510-21C2-4E9D-ADD1-20DF39A696FF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91;p3">
              <a:extLst>
                <a:ext uri="{FF2B5EF4-FFF2-40B4-BE49-F238E27FC236}">
                  <a16:creationId xmlns:a16="http://schemas.microsoft.com/office/drawing/2014/main" id="{3F86E796-1124-4B8B-8B9E-4B27BD70DAA3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91;p3">
              <a:extLst>
                <a:ext uri="{FF2B5EF4-FFF2-40B4-BE49-F238E27FC236}">
                  <a16:creationId xmlns:a16="http://schemas.microsoft.com/office/drawing/2014/main" id="{0F0D1303-B9A2-4553-8B25-D17188E21845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92;p3">
              <a:extLst>
                <a:ext uri="{FF2B5EF4-FFF2-40B4-BE49-F238E27FC236}">
                  <a16:creationId xmlns:a16="http://schemas.microsoft.com/office/drawing/2014/main" id="{5F2023DF-97EB-4301-859D-B28767A45638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93;p3">
              <a:extLst>
                <a:ext uri="{FF2B5EF4-FFF2-40B4-BE49-F238E27FC236}">
                  <a16:creationId xmlns:a16="http://schemas.microsoft.com/office/drawing/2014/main" id="{7FB3E74A-5618-4258-88CE-F38601F8B2A5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91;p3">
              <a:extLst>
                <a:ext uri="{FF2B5EF4-FFF2-40B4-BE49-F238E27FC236}">
                  <a16:creationId xmlns:a16="http://schemas.microsoft.com/office/drawing/2014/main" id="{11FB9762-AB67-455F-89BD-75839986E554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91;p3">
              <a:extLst>
                <a:ext uri="{FF2B5EF4-FFF2-40B4-BE49-F238E27FC236}">
                  <a16:creationId xmlns:a16="http://schemas.microsoft.com/office/drawing/2014/main" id="{D550AFC4-0CC4-4EF9-B922-F05BFEEFFA3A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92;p3">
              <a:extLst>
                <a:ext uri="{FF2B5EF4-FFF2-40B4-BE49-F238E27FC236}">
                  <a16:creationId xmlns:a16="http://schemas.microsoft.com/office/drawing/2014/main" id="{4A5A0557-76C9-40B4-81B8-452B3090EA43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93;p3">
              <a:extLst>
                <a:ext uri="{FF2B5EF4-FFF2-40B4-BE49-F238E27FC236}">
                  <a16:creationId xmlns:a16="http://schemas.microsoft.com/office/drawing/2014/main" id="{871580CB-497D-4D5D-B656-FA2116B5CFAC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91;p3">
              <a:extLst>
                <a:ext uri="{FF2B5EF4-FFF2-40B4-BE49-F238E27FC236}">
                  <a16:creationId xmlns:a16="http://schemas.microsoft.com/office/drawing/2014/main" id="{C66610F9-E39B-4E1F-B404-4E903B182C29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91;p3">
              <a:extLst>
                <a:ext uri="{FF2B5EF4-FFF2-40B4-BE49-F238E27FC236}">
                  <a16:creationId xmlns:a16="http://schemas.microsoft.com/office/drawing/2014/main" id="{653BDE97-2DC0-47F9-94AA-8A119947DC60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92;p3">
              <a:extLst>
                <a:ext uri="{FF2B5EF4-FFF2-40B4-BE49-F238E27FC236}">
                  <a16:creationId xmlns:a16="http://schemas.microsoft.com/office/drawing/2014/main" id="{34DD259E-25B6-4681-A90A-464BC77EE241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93;p3">
              <a:extLst>
                <a:ext uri="{FF2B5EF4-FFF2-40B4-BE49-F238E27FC236}">
                  <a16:creationId xmlns:a16="http://schemas.microsoft.com/office/drawing/2014/main" id="{BE8B5F15-0946-49E3-93DF-9C3E5843B4EE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91;p3">
              <a:extLst>
                <a:ext uri="{FF2B5EF4-FFF2-40B4-BE49-F238E27FC236}">
                  <a16:creationId xmlns:a16="http://schemas.microsoft.com/office/drawing/2014/main" id="{F51EDC95-A256-4EDB-A20B-F49E4B81636A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91;p3">
              <a:extLst>
                <a:ext uri="{FF2B5EF4-FFF2-40B4-BE49-F238E27FC236}">
                  <a16:creationId xmlns:a16="http://schemas.microsoft.com/office/drawing/2014/main" id="{5CC3D815-B3E7-4275-A439-B1789EBC4F8C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92;p3">
              <a:extLst>
                <a:ext uri="{FF2B5EF4-FFF2-40B4-BE49-F238E27FC236}">
                  <a16:creationId xmlns:a16="http://schemas.microsoft.com/office/drawing/2014/main" id="{2BD8C81E-BC61-4D6D-8F0D-EC2EB77AAFE7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93;p3">
              <a:extLst>
                <a:ext uri="{FF2B5EF4-FFF2-40B4-BE49-F238E27FC236}">
                  <a16:creationId xmlns:a16="http://schemas.microsoft.com/office/drawing/2014/main" id="{11D0344D-AED0-4D42-BE93-F28CE946F76C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91;p3">
              <a:extLst>
                <a:ext uri="{FF2B5EF4-FFF2-40B4-BE49-F238E27FC236}">
                  <a16:creationId xmlns:a16="http://schemas.microsoft.com/office/drawing/2014/main" id="{A03AC60B-D534-401E-B36A-4E516A064329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91;p3">
              <a:extLst>
                <a:ext uri="{FF2B5EF4-FFF2-40B4-BE49-F238E27FC236}">
                  <a16:creationId xmlns:a16="http://schemas.microsoft.com/office/drawing/2014/main" id="{67C9FFFB-3BA1-4AA3-BC1D-81E5EE2E63D0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93;p3">
              <a:extLst>
                <a:ext uri="{FF2B5EF4-FFF2-40B4-BE49-F238E27FC236}">
                  <a16:creationId xmlns:a16="http://schemas.microsoft.com/office/drawing/2014/main" id="{4B6AD84C-C3C7-47E1-A6A1-021359D4D2F8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91;p3">
              <a:extLst>
                <a:ext uri="{FF2B5EF4-FFF2-40B4-BE49-F238E27FC236}">
                  <a16:creationId xmlns:a16="http://schemas.microsoft.com/office/drawing/2014/main" id="{DF59E7C8-1242-453C-B439-65E8B0280AEA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92;p3">
              <a:extLst>
                <a:ext uri="{FF2B5EF4-FFF2-40B4-BE49-F238E27FC236}">
                  <a16:creationId xmlns:a16="http://schemas.microsoft.com/office/drawing/2014/main" id="{852B3A89-439E-47B6-BCF7-813A039667D0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93;p3">
              <a:extLst>
                <a:ext uri="{FF2B5EF4-FFF2-40B4-BE49-F238E27FC236}">
                  <a16:creationId xmlns:a16="http://schemas.microsoft.com/office/drawing/2014/main" id="{027561EC-2FC7-44DD-8D6B-6ACA184070D2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91;p3">
              <a:extLst>
                <a:ext uri="{FF2B5EF4-FFF2-40B4-BE49-F238E27FC236}">
                  <a16:creationId xmlns:a16="http://schemas.microsoft.com/office/drawing/2014/main" id="{56783AAF-E2E5-4575-B9B6-03762FED81F2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91;p3">
              <a:extLst>
                <a:ext uri="{FF2B5EF4-FFF2-40B4-BE49-F238E27FC236}">
                  <a16:creationId xmlns:a16="http://schemas.microsoft.com/office/drawing/2014/main" id="{F5CED29C-B20E-4966-9A44-F31F2A90A68E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92;p3">
              <a:extLst>
                <a:ext uri="{FF2B5EF4-FFF2-40B4-BE49-F238E27FC236}">
                  <a16:creationId xmlns:a16="http://schemas.microsoft.com/office/drawing/2014/main" id="{F418A737-D611-43BF-8A53-E50EB5666D3B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93;p3">
              <a:extLst>
                <a:ext uri="{FF2B5EF4-FFF2-40B4-BE49-F238E27FC236}">
                  <a16:creationId xmlns:a16="http://schemas.microsoft.com/office/drawing/2014/main" id="{2E677458-4E23-40CC-B1EE-5C67D78A3FC3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91;p3">
              <a:extLst>
                <a:ext uri="{FF2B5EF4-FFF2-40B4-BE49-F238E27FC236}">
                  <a16:creationId xmlns:a16="http://schemas.microsoft.com/office/drawing/2014/main" id="{951447E4-058D-4B32-BC52-7ECBBB7AFE11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91;p3">
              <a:extLst>
                <a:ext uri="{FF2B5EF4-FFF2-40B4-BE49-F238E27FC236}">
                  <a16:creationId xmlns:a16="http://schemas.microsoft.com/office/drawing/2014/main" id="{5FA9DF86-B872-4D5B-9F90-D62357203333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92;p3">
              <a:extLst>
                <a:ext uri="{FF2B5EF4-FFF2-40B4-BE49-F238E27FC236}">
                  <a16:creationId xmlns:a16="http://schemas.microsoft.com/office/drawing/2014/main" id="{A9AA6FF0-75F2-40EE-9DE2-32F4943E398A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93;p3">
              <a:extLst>
                <a:ext uri="{FF2B5EF4-FFF2-40B4-BE49-F238E27FC236}">
                  <a16:creationId xmlns:a16="http://schemas.microsoft.com/office/drawing/2014/main" id="{5ECA5CE2-EB67-4AE6-9F08-5462D05239E9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91;p3">
              <a:extLst>
                <a:ext uri="{FF2B5EF4-FFF2-40B4-BE49-F238E27FC236}">
                  <a16:creationId xmlns:a16="http://schemas.microsoft.com/office/drawing/2014/main" id="{D9EE0EB8-49BA-4F07-A4D6-69A79C9C71AE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91;p3">
              <a:extLst>
                <a:ext uri="{FF2B5EF4-FFF2-40B4-BE49-F238E27FC236}">
                  <a16:creationId xmlns:a16="http://schemas.microsoft.com/office/drawing/2014/main" id="{BC3E553E-53F7-4BFC-8767-225A9CE5AF0B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92;p3">
              <a:extLst>
                <a:ext uri="{FF2B5EF4-FFF2-40B4-BE49-F238E27FC236}">
                  <a16:creationId xmlns:a16="http://schemas.microsoft.com/office/drawing/2014/main" id="{5033D68F-B5D0-4805-9F1F-F5DEA5147F20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93;p3">
              <a:extLst>
                <a:ext uri="{FF2B5EF4-FFF2-40B4-BE49-F238E27FC236}">
                  <a16:creationId xmlns:a16="http://schemas.microsoft.com/office/drawing/2014/main" id="{8B820FB2-8B09-4389-9A76-A62BA5F0205A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91;p3">
              <a:extLst>
                <a:ext uri="{FF2B5EF4-FFF2-40B4-BE49-F238E27FC236}">
                  <a16:creationId xmlns:a16="http://schemas.microsoft.com/office/drawing/2014/main" id="{A7961576-116C-4FF7-A239-D56B64BB631C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91;p3">
              <a:extLst>
                <a:ext uri="{FF2B5EF4-FFF2-40B4-BE49-F238E27FC236}">
                  <a16:creationId xmlns:a16="http://schemas.microsoft.com/office/drawing/2014/main" id="{50C0E810-1C8C-4C29-A14C-64112886003D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92;p3">
              <a:extLst>
                <a:ext uri="{FF2B5EF4-FFF2-40B4-BE49-F238E27FC236}">
                  <a16:creationId xmlns:a16="http://schemas.microsoft.com/office/drawing/2014/main" id="{18A65564-2603-4E0A-8FCE-EEAA9182DE58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93;p3">
              <a:extLst>
                <a:ext uri="{FF2B5EF4-FFF2-40B4-BE49-F238E27FC236}">
                  <a16:creationId xmlns:a16="http://schemas.microsoft.com/office/drawing/2014/main" id="{F561DD2E-3A02-4C4D-8ED8-057A786B26E5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91;p3">
              <a:extLst>
                <a:ext uri="{FF2B5EF4-FFF2-40B4-BE49-F238E27FC236}">
                  <a16:creationId xmlns:a16="http://schemas.microsoft.com/office/drawing/2014/main" id="{C83D218E-D772-4671-9D98-C9A1F0A88AC1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91;p3">
              <a:extLst>
                <a:ext uri="{FF2B5EF4-FFF2-40B4-BE49-F238E27FC236}">
                  <a16:creationId xmlns:a16="http://schemas.microsoft.com/office/drawing/2014/main" id="{55305F50-74CE-4896-9C8C-B575D658D4D2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92;p3">
              <a:extLst>
                <a:ext uri="{FF2B5EF4-FFF2-40B4-BE49-F238E27FC236}">
                  <a16:creationId xmlns:a16="http://schemas.microsoft.com/office/drawing/2014/main" id="{E4B4F09B-8C52-4D81-95A5-C5D8D2CA298E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93;p3">
              <a:extLst>
                <a:ext uri="{FF2B5EF4-FFF2-40B4-BE49-F238E27FC236}">
                  <a16:creationId xmlns:a16="http://schemas.microsoft.com/office/drawing/2014/main" id="{C66D648A-4AF5-4EBA-A6F6-D9250F166CB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91;p3">
              <a:extLst>
                <a:ext uri="{FF2B5EF4-FFF2-40B4-BE49-F238E27FC236}">
                  <a16:creationId xmlns:a16="http://schemas.microsoft.com/office/drawing/2014/main" id="{865A786D-314A-45EB-ABFB-FB504A6257B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91;p3">
              <a:extLst>
                <a:ext uri="{FF2B5EF4-FFF2-40B4-BE49-F238E27FC236}">
                  <a16:creationId xmlns:a16="http://schemas.microsoft.com/office/drawing/2014/main" id="{6AC3C127-CB10-46C3-9844-443A3B484B6F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92;p3">
              <a:extLst>
                <a:ext uri="{FF2B5EF4-FFF2-40B4-BE49-F238E27FC236}">
                  <a16:creationId xmlns:a16="http://schemas.microsoft.com/office/drawing/2014/main" id="{8E0F5C0C-6B61-45E8-AB1C-98D654959EB4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93;p3">
              <a:extLst>
                <a:ext uri="{FF2B5EF4-FFF2-40B4-BE49-F238E27FC236}">
                  <a16:creationId xmlns:a16="http://schemas.microsoft.com/office/drawing/2014/main" id="{9C66BD46-1A23-4D39-A026-E91FF4EA3DDB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91;p3">
              <a:extLst>
                <a:ext uri="{FF2B5EF4-FFF2-40B4-BE49-F238E27FC236}">
                  <a16:creationId xmlns:a16="http://schemas.microsoft.com/office/drawing/2014/main" id="{CFC81539-D20B-4A98-94BD-3A8EC7544DD6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91;p3">
              <a:extLst>
                <a:ext uri="{FF2B5EF4-FFF2-40B4-BE49-F238E27FC236}">
                  <a16:creationId xmlns:a16="http://schemas.microsoft.com/office/drawing/2014/main" id="{57D953A6-84A3-480D-9ACF-4CCDC2211D6D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92;p3">
              <a:extLst>
                <a:ext uri="{FF2B5EF4-FFF2-40B4-BE49-F238E27FC236}">
                  <a16:creationId xmlns:a16="http://schemas.microsoft.com/office/drawing/2014/main" id="{D82E3351-1EA8-41DF-B5D1-9DD82350C95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93;p3">
              <a:extLst>
                <a:ext uri="{FF2B5EF4-FFF2-40B4-BE49-F238E27FC236}">
                  <a16:creationId xmlns:a16="http://schemas.microsoft.com/office/drawing/2014/main" id="{2585F78E-89EF-4E11-B540-DAB465198526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91;p3">
              <a:extLst>
                <a:ext uri="{FF2B5EF4-FFF2-40B4-BE49-F238E27FC236}">
                  <a16:creationId xmlns:a16="http://schemas.microsoft.com/office/drawing/2014/main" id="{23F3F663-91B2-4679-9910-77660C0F183C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91;p3">
              <a:extLst>
                <a:ext uri="{FF2B5EF4-FFF2-40B4-BE49-F238E27FC236}">
                  <a16:creationId xmlns:a16="http://schemas.microsoft.com/office/drawing/2014/main" id="{22C25B7C-0251-4231-80AE-5C18713BD7F4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93;p3">
              <a:extLst>
                <a:ext uri="{FF2B5EF4-FFF2-40B4-BE49-F238E27FC236}">
                  <a16:creationId xmlns:a16="http://schemas.microsoft.com/office/drawing/2014/main" id="{AC20535D-23FD-4BC4-BF10-C05A048691B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91;p3">
              <a:extLst>
                <a:ext uri="{FF2B5EF4-FFF2-40B4-BE49-F238E27FC236}">
                  <a16:creationId xmlns:a16="http://schemas.microsoft.com/office/drawing/2014/main" id="{44990CEE-DC8B-443F-A2F1-8A0F94F1752D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2;p3">
              <a:extLst>
                <a:ext uri="{FF2B5EF4-FFF2-40B4-BE49-F238E27FC236}">
                  <a16:creationId xmlns:a16="http://schemas.microsoft.com/office/drawing/2014/main" id="{8F958644-0847-430E-9DAF-F5D509B00D13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>
              <a:extLst>
                <a:ext uri="{FF2B5EF4-FFF2-40B4-BE49-F238E27FC236}">
                  <a16:creationId xmlns:a16="http://schemas.microsoft.com/office/drawing/2014/main" id="{BB04785D-F5E9-4A9E-9C91-095DAEBA85C0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>
              <a:extLst>
                <a:ext uri="{FF2B5EF4-FFF2-40B4-BE49-F238E27FC236}">
                  <a16:creationId xmlns:a16="http://schemas.microsoft.com/office/drawing/2014/main" id="{7C151C94-7B4C-4DAE-9972-72B44060ACC3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>
              <a:extLst>
                <a:ext uri="{FF2B5EF4-FFF2-40B4-BE49-F238E27FC236}">
                  <a16:creationId xmlns:a16="http://schemas.microsoft.com/office/drawing/2014/main" id="{FF135F62-8595-4107-BEF6-D5F88957C955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1;p3">
              <a:extLst>
                <a:ext uri="{FF2B5EF4-FFF2-40B4-BE49-F238E27FC236}">
                  <a16:creationId xmlns:a16="http://schemas.microsoft.com/office/drawing/2014/main" id="{4414304F-5930-4974-A2A7-6CF68B5014D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1;p3">
              <a:extLst>
                <a:ext uri="{FF2B5EF4-FFF2-40B4-BE49-F238E27FC236}">
                  <a16:creationId xmlns:a16="http://schemas.microsoft.com/office/drawing/2014/main" id="{D5ED0153-A8FA-464C-9A85-01CF006A9655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2;p3">
              <a:extLst>
                <a:ext uri="{FF2B5EF4-FFF2-40B4-BE49-F238E27FC236}">
                  <a16:creationId xmlns:a16="http://schemas.microsoft.com/office/drawing/2014/main" id="{EBB87E0C-33C9-4A7C-BFA5-3B77D108E675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3;p3">
              <a:extLst>
                <a:ext uri="{FF2B5EF4-FFF2-40B4-BE49-F238E27FC236}">
                  <a16:creationId xmlns:a16="http://schemas.microsoft.com/office/drawing/2014/main" id="{0324805B-DF6C-4F91-AA75-2E4D24FB0AFE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1;p3">
              <a:extLst>
                <a:ext uri="{FF2B5EF4-FFF2-40B4-BE49-F238E27FC236}">
                  <a16:creationId xmlns:a16="http://schemas.microsoft.com/office/drawing/2014/main" id="{40ECDFB6-479B-4021-8535-2120AF1C8636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1;p3">
              <a:extLst>
                <a:ext uri="{FF2B5EF4-FFF2-40B4-BE49-F238E27FC236}">
                  <a16:creationId xmlns:a16="http://schemas.microsoft.com/office/drawing/2014/main" id="{49D0B29A-8141-410A-9212-4B4F1856DBF6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539;p3">
              <a:extLst>
                <a:ext uri="{FF2B5EF4-FFF2-40B4-BE49-F238E27FC236}">
                  <a16:creationId xmlns:a16="http://schemas.microsoft.com/office/drawing/2014/main" id="{564092DC-76A8-4026-863C-3E1AA6C1C4EC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91;p3">
              <a:extLst>
                <a:ext uri="{FF2B5EF4-FFF2-40B4-BE49-F238E27FC236}">
                  <a16:creationId xmlns:a16="http://schemas.microsoft.com/office/drawing/2014/main" id="{82441DA7-A542-4EB3-A89D-83D88ACFE20F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91;p3">
              <a:extLst>
                <a:ext uri="{FF2B5EF4-FFF2-40B4-BE49-F238E27FC236}">
                  <a16:creationId xmlns:a16="http://schemas.microsoft.com/office/drawing/2014/main" id="{B0DA429E-C07A-4AEC-A0D1-FFB0A0B6D3E5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539;p3">
              <a:extLst>
                <a:ext uri="{FF2B5EF4-FFF2-40B4-BE49-F238E27FC236}">
                  <a16:creationId xmlns:a16="http://schemas.microsoft.com/office/drawing/2014/main" id="{C3C3877A-3497-4380-9DE3-30AF4E063A19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91;p3">
              <a:extLst>
                <a:ext uri="{FF2B5EF4-FFF2-40B4-BE49-F238E27FC236}">
                  <a16:creationId xmlns:a16="http://schemas.microsoft.com/office/drawing/2014/main" id="{9454683E-2B17-4762-AD26-6EB00C809842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91;p3">
              <a:extLst>
                <a:ext uri="{FF2B5EF4-FFF2-40B4-BE49-F238E27FC236}">
                  <a16:creationId xmlns:a16="http://schemas.microsoft.com/office/drawing/2014/main" id="{265AFF74-9DFA-4AC2-B449-D940976FC94E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538;p3">
              <a:extLst>
                <a:ext uri="{FF2B5EF4-FFF2-40B4-BE49-F238E27FC236}">
                  <a16:creationId xmlns:a16="http://schemas.microsoft.com/office/drawing/2014/main" id="{4A1A4F78-257C-43C2-931A-C514EF6DB32F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91;p3">
              <a:extLst>
                <a:ext uri="{FF2B5EF4-FFF2-40B4-BE49-F238E27FC236}">
                  <a16:creationId xmlns:a16="http://schemas.microsoft.com/office/drawing/2014/main" id="{70F2F34C-6403-40A3-8DC2-C722035DAA2F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91;p3">
              <a:extLst>
                <a:ext uri="{FF2B5EF4-FFF2-40B4-BE49-F238E27FC236}">
                  <a16:creationId xmlns:a16="http://schemas.microsoft.com/office/drawing/2014/main" id="{A2F72237-71C2-4F08-BFC1-D90BA9C6C337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539;p3">
              <a:extLst>
                <a:ext uri="{FF2B5EF4-FFF2-40B4-BE49-F238E27FC236}">
                  <a16:creationId xmlns:a16="http://schemas.microsoft.com/office/drawing/2014/main" id="{72A6D4F1-7761-435F-8240-5619E6D89BDD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91;p3">
              <a:extLst>
                <a:ext uri="{FF2B5EF4-FFF2-40B4-BE49-F238E27FC236}">
                  <a16:creationId xmlns:a16="http://schemas.microsoft.com/office/drawing/2014/main" id="{6A181E06-2B2A-40E0-926D-88145D3F1A36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91;p3">
              <a:extLst>
                <a:ext uri="{FF2B5EF4-FFF2-40B4-BE49-F238E27FC236}">
                  <a16:creationId xmlns:a16="http://schemas.microsoft.com/office/drawing/2014/main" id="{97B3617E-0BA6-4A36-ADC2-6E45972D3D2C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538;p3">
              <a:extLst>
                <a:ext uri="{FF2B5EF4-FFF2-40B4-BE49-F238E27FC236}">
                  <a16:creationId xmlns:a16="http://schemas.microsoft.com/office/drawing/2014/main" id="{260C8238-14ED-474A-B36C-C0E7DEDAABCA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91;p3">
              <a:extLst>
                <a:ext uri="{FF2B5EF4-FFF2-40B4-BE49-F238E27FC236}">
                  <a16:creationId xmlns:a16="http://schemas.microsoft.com/office/drawing/2014/main" id="{6936B775-96D1-4338-8A8A-E4055D2EF1DB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91;p3">
              <a:extLst>
                <a:ext uri="{FF2B5EF4-FFF2-40B4-BE49-F238E27FC236}">
                  <a16:creationId xmlns:a16="http://schemas.microsoft.com/office/drawing/2014/main" id="{92699CE6-903F-4752-8696-41B5390841C0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539;p3">
              <a:extLst>
                <a:ext uri="{FF2B5EF4-FFF2-40B4-BE49-F238E27FC236}">
                  <a16:creationId xmlns:a16="http://schemas.microsoft.com/office/drawing/2014/main" id="{236FF230-2726-419D-B64A-B3CBEF9AFDCF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91;p3">
              <a:extLst>
                <a:ext uri="{FF2B5EF4-FFF2-40B4-BE49-F238E27FC236}">
                  <a16:creationId xmlns:a16="http://schemas.microsoft.com/office/drawing/2014/main" id="{D00512DB-323A-4FB2-B2AF-61FC4C210BA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91;p3">
              <a:extLst>
                <a:ext uri="{FF2B5EF4-FFF2-40B4-BE49-F238E27FC236}">
                  <a16:creationId xmlns:a16="http://schemas.microsoft.com/office/drawing/2014/main" id="{F6A69164-E3C7-4C2F-B280-26A0976472FB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538;p3">
              <a:extLst>
                <a:ext uri="{FF2B5EF4-FFF2-40B4-BE49-F238E27FC236}">
                  <a16:creationId xmlns:a16="http://schemas.microsoft.com/office/drawing/2014/main" id="{F4D5E2A4-B0DA-405B-8398-BAC53C5DB7F9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39;p3">
              <a:extLst>
                <a:ext uri="{FF2B5EF4-FFF2-40B4-BE49-F238E27FC236}">
                  <a16:creationId xmlns:a16="http://schemas.microsoft.com/office/drawing/2014/main" id="{D83E76A7-CF11-4479-858B-12E0D9D11038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91;p3">
              <a:extLst>
                <a:ext uri="{FF2B5EF4-FFF2-40B4-BE49-F238E27FC236}">
                  <a16:creationId xmlns:a16="http://schemas.microsoft.com/office/drawing/2014/main" id="{5926836D-86FC-4613-B055-E8D7F34DE625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91;p3">
              <a:extLst>
                <a:ext uri="{FF2B5EF4-FFF2-40B4-BE49-F238E27FC236}">
                  <a16:creationId xmlns:a16="http://schemas.microsoft.com/office/drawing/2014/main" id="{13A21E53-4865-4D65-AAFC-AED0DD0E0E62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539;p3">
              <a:extLst>
                <a:ext uri="{FF2B5EF4-FFF2-40B4-BE49-F238E27FC236}">
                  <a16:creationId xmlns:a16="http://schemas.microsoft.com/office/drawing/2014/main" id="{4DAB7CD0-0837-449B-83F0-85AFB48990DE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91;p3">
              <a:extLst>
                <a:ext uri="{FF2B5EF4-FFF2-40B4-BE49-F238E27FC236}">
                  <a16:creationId xmlns:a16="http://schemas.microsoft.com/office/drawing/2014/main" id="{8C048EAE-0967-4206-B68D-2CD093230709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91;p3">
              <a:extLst>
                <a:ext uri="{FF2B5EF4-FFF2-40B4-BE49-F238E27FC236}">
                  <a16:creationId xmlns:a16="http://schemas.microsoft.com/office/drawing/2014/main" id="{78356F6B-D8BE-4CB0-BB79-2EE849AC6650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539;p3">
              <a:extLst>
                <a:ext uri="{FF2B5EF4-FFF2-40B4-BE49-F238E27FC236}">
                  <a16:creationId xmlns:a16="http://schemas.microsoft.com/office/drawing/2014/main" id="{EAD0E9F8-6B88-4693-A8A3-FE7263D77956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91;p3">
              <a:extLst>
                <a:ext uri="{FF2B5EF4-FFF2-40B4-BE49-F238E27FC236}">
                  <a16:creationId xmlns:a16="http://schemas.microsoft.com/office/drawing/2014/main" id="{2297BEF5-9426-44F3-A585-D29CA908AB14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38;p3">
              <a:extLst>
                <a:ext uri="{FF2B5EF4-FFF2-40B4-BE49-F238E27FC236}">
                  <a16:creationId xmlns:a16="http://schemas.microsoft.com/office/drawing/2014/main" id="{8F6B464E-5398-4C87-AD1E-910FBB0AD457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91;p3">
              <a:extLst>
                <a:ext uri="{FF2B5EF4-FFF2-40B4-BE49-F238E27FC236}">
                  <a16:creationId xmlns:a16="http://schemas.microsoft.com/office/drawing/2014/main" id="{F05F87B2-E4FD-4C7D-AD6B-B465488E9881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91;p3">
              <a:extLst>
                <a:ext uri="{FF2B5EF4-FFF2-40B4-BE49-F238E27FC236}">
                  <a16:creationId xmlns:a16="http://schemas.microsoft.com/office/drawing/2014/main" id="{05A0B4FD-B2B2-4419-AF1D-1763A3B7FE73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591;p3">
              <a:extLst>
                <a:ext uri="{FF2B5EF4-FFF2-40B4-BE49-F238E27FC236}">
                  <a16:creationId xmlns:a16="http://schemas.microsoft.com/office/drawing/2014/main" id="{344B0DBF-D222-4FA3-859F-FFBE832AD021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91;p3">
              <a:extLst>
                <a:ext uri="{FF2B5EF4-FFF2-40B4-BE49-F238E27FC236}">
                  <a16:creationId xmlns:a16="http://schemas.microsoft.com/office/drawing/2014/main" id="{714EE288-CE2C-47C0-81FF-983DF97AAF46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539;p3">
              <a:extLst>
                <a:ext uri="{FF2B5EF4-FFF2-40B4-BE49-F238E27FC236}">
                  <a16:creationId xmlns:a16="http://schemas.microsoft.com/office/drawing/2014/main" id="{92A605E6-610F-4315-B662-9DA62B1CDC3E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91;p3">
              <a:extLst>
                <a:ext uri="{FF2B5EF4-FFF2-40B4-BE49-F238E27FC236}">
                  <a16:creationId xmlns:a16="http://schemas.microsoft.com/office/drawing/2014/main" id="{9D2FDB56-475B-4B20-A88E-851420581F7C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538;p3">
              <a:extLst>
                <a:ext uri="{FF2B5EF4-FFF2-40B4-BE49-F238E27FC236}">
                  <a16:creationId xmlns:a16="http://schemas.microsoft.com/office/drawing/2014/main" id="{3BDFDACB-D16F-4E0A-8635-ECF0A754F9AF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39;p3">
              <a:extLst>
                <a:ext uri="{FF2B5EF4-FFF2-40B4-BE49-F238E27FC236}">
                  <a16:creationId xmlns:a16="http://schemas.microsoft.com/office/drawing/2014/main" id="{0F60ABEE-2F05-4361-B86E-EDE23D66A7E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91;p3">
              <a:extLst>
                <a:ext uri="{FF2B5EF4-FFF2-40B4-BE49-F238E27FC236}">
                  <a16:creationId xmlns:a16="http://schemas.microsoft.com/office/drawing/2014/main" id="{91B9BB87-5000-4A19-8B05-50EFF1C52712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91;p3">
              <a:extLst>
                <a:ext uri="{FF2B5EF4-FFF2-40B4-BE49-F238E27FC236}">
                  <a16:creationId xmlns:a16="http://schemas.microsoft.com/office/drawing/2014/main" id="{3F42963D-3904-4EA8-AD6F-C43BDA7FB4E2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538;p3">
              <a:extLst>
                <a:ext uri="{FF2B5EF4-FFF2-40B4-BE49-F238E27FC236}">
                  <a16:creationId xmlns:a16="http://schemas.microsoft.com/office/drawing/2014/main" id="{AAF852AF-61D9-4913-811E-B40AF1EF4941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39;p3">
              <a:extLst>
                <a:ext uri="{FF2B5EF4-FFF2-40B4-BE49-F238E27FC236}">
                  <a16:creationId xmlns:a16="http://schemas.microsoft.com/office/drawing/2014/main" id="{919FEC15-1574-49D1-941C-348C2ABE28F1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91;p3">
              <a:extLst>
                <a:ext uri="{FF2B5EF4-FFF2-40B4-BE49-F238E27FC236}">
                  <a16:creationId xmlns:a16="http://schemas.microsoft.com/office/drawing/2014/main" id="{379EDCB0-A951-4269-B832-98FD9E5CDD37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91;p3">
              <a:extLst>
                <a:ext uri="{FF2B5EF4-FFF2-40B4-BE49-F238E27FC236}">
                  <a16:creationId xmlns:a16="http://schemas.microsoft.com/office/drawing/2014/main" id="{9B5113F7-456F-4932-A966-F03E3A3F424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539;p3">
              <a:extLst>
                <a:ext uri="{FF2B5EF4-FFF2-40B4-BE49-F238E27FC236}">
                  <a16:creationId xmlns:a16="http://schemas.microsoft.com/office/drawing/2014/main" id="{6021F355-3734-430A-9201-D6B03B64BFDF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91;p3">
              <a:extLst>
                <a:ext uri="{FF2B5EF4-FFF2-40B4-BE49-F238E27FC236}">
                  <a16:creationId xmlns:a16="http://schemas.microsoft.com/office/drawing/2014/main" id="{A9405368-A546-4E56-88C0-4F8E5EA75677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91;p3">
              <a:extLst>
                <a:ext uri="{FF2B5EF4-FFF2-40B4-BE49-F238E27FC236}">
                  <a16:creationId xmlns:a16="http://schemas.microsoft.com/office/drawing/2014/main" id="{443C5E44-15A8-48B1-B2D3-0B0208F77613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538;p3">
              <a:extLst>
                <a:ext uri="{FF2B5EF4-FFF2-40B4-BE49-F238E27FC236}">
                  <a16:creationId xmlns:a16="http://schemas.microsoft.com/office/drawing/2014/main" id="{438B775A-7CBA-4ABA-8D18-AFF22736EC61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39;p3">
              <a:extLst>
                <a:ext uri="{FF2B5EF4-FFF2-40B4-BE49-F238E27FC236}">
                  <a16:creationId xmlns:a16="http://schemas.microsoft.com/office/drawing/2014/main" id="{5FB1A92D-14ED-4BB0-B90A-FC1B8E1EB0FE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91;p3">
              <a:extLst>
                <a:ext uri="{FF2B5EF4-FFF2-40B4-BE49-F238E27FC236}">
                  <a16:creationId xmlns:a16="http://schemas.microsoft.com/office/drawing/2014/main" id="{BD978522-5974-4EBC-9629-B8BA19B16913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91;p3">
              <a:extLst>
                <a:ext uri="{FF2B5EF4-FFF2-40B4-BE49-F238E27FC236}">
                  <a16:creationId xmlns:a16="http://schemas.microsoft.com/office/drawing/2014/main" id="{E9994480-FBC9-4991-9B83-5E020BF2AF7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539;p3">
              <a:extLst>
                <a:ext uri="{FF2B5EF4-FFF2-40B4-BE49-F238E27FC236}">
                  <a16:creationId xmlns:a16="http://schemas.microsoft.com/office/drawing/2014/main" id="{7AA5D51E-24B9-48B7-BF8A-D06DBA0F1339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91;p3">
              <a:extLst>
                <a:ext uri="{FF2B5EF4-FFF2-40B4-BE49-F238E27FC236}">
                  <a16:creationId xmlns:a16="http://schemas.microsoft.com/office/drawing/2014/main" id="{9607FC3D-F4DA-493A-957F-0AB3E39D4D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38;p3">
              <a:extLst>
                <a:ext uri="{FF2B5EF4-FFF2-40B4-BE49-F238E27FC236}">
                  <a16:creationId xmlns:a16="http://schemas.microsoft.com/office/drawing/2014/main" id="{22108DBE-E9CC-4982-8AE5-F9B411EC274B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91;p3">
              <a:extLst>
                <a:ext uri="{FF2B5EF4-FFF2-40B4-BE49-F238E27FC236}">
                  <a16:creationId xmlns:a16="http://schemas.microsoft.com/office/drawing/2014/main" id="{C62258C8-EA4D-4829-8C21-E8110C7AA9E5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38;p3">
              <a:extLst>
                <a:ext uri="{FF2B5EF4-FFF2-40B4-BE49-F238E27FC236}">
                  <a16:creationId xmlns:a16="http://schemas.microsoft.com/office/drawing/2014/main" id="{C4DDFCD6-3BC4-4FAF-918E-45D4D5281EDE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91;p3">
              <a:extLst>
                <a:ext uri="{FF2B5EF4-FFF2-40B4-BE49-F238E27FC236}">
                  <a16:creationId xmlns:a16="http://schemas.microsoft.com/office/drawing/2014/main" id="{555ABB76-368D-40AB-8F88-83D79CC5E7FB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91;p3">
              <a:extLst>
                <a:ext uri="{FF2B5EF4-FFF2-40B4-BE49-F238E27FC236}">
                  <a16:creationId xmlns:a16="http://schemas.microsoft.com/office/drawing/2014/main" id="{A1FF3DBA-78DF-4964-A5B8-DB787D38C4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591;p3">
              <a:extLst>
                <a:ext uri="{FF2B5EF4-FFF2-40B4-BE49-F238E27FC236}">
                  <a16:creationId xmlns:a16="http://schemas.microsoft.com/office/drawing/2014/main" id="{23BB5DE9-99A8-4004-B7B8-5653A427D3DC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539;p3">
              <a:extLst>
                <a:ext uri="{FF2B5EF4-FFF2-40B4-BE49-F238E27FC236}">
                  <a16:creationId xmlns:a16="http://schemas.microsoft.com/office/drawing/2014/main" id="{34F8CF2D-D878-4EAE-9875-FD496025B4FF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91;p3">
              <a:extLst>
                <a:ext uri="{FF2B5EF4-FFF2-40B4-BE49-F238E27FC236}">
                  <a16:creationId xmlns:a16="http://schemas.microsoft.com/office/drawing/2014/main" id="{EE99F75A-6E19-4D14-A100-8476C1711930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91;p3">
              <a:extLst>
                <a:ext uri="{FF2B5EF4-FFF2-40B4-BE49-F238E27FC236}">
                  <a16:creationId xmlns:a16="http://schemas.microsoft.com/office/drawing/2014/main" id="{6A5DE97C-3E98-4B88-AA90-AE6D2AE96DCB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539;p3">
              <a:extLst>
                <a:ext uri="{FF2B5EF4-FFF2-40B4-BE49-F238E27FC236}">
                  <a16:creationId xmlns:a16="http://schemas.microsoft.com/office/drawing/2014/main" id="{38EBA21E-522D-4299-9BB1-9B0647D717E1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91;p3">
              <a:extLst>
                <a:ext uri="{FF2B5EF4-FFF2-40B4-BE49-F238E27FC236}">
                  <a16:creationId xmlns:a16="http://schemas.microsoft.com/office/drawing/2014/main" id="{243BDB6D-9204-49A9-BD9A-2A33694F9A25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39;p3">
              <a:extLst>
                <a:ext uri="{FF2B5EF4-FFF2-40B4-BE49-F238E27FC236}">
                  <a16:creationId xmlns:a16="http://schemas.microsoft.com/office/drawing/2014/main" id="{0ECEA955-86A9-4DCB-8CD8-50D58A4843D8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91;p3">
              <a:extLst>
                <a:ext uri="{FF2B5EF4-FFF2-40B4-BE49-F238E27FC236}">
                  <a16:creationId xmlns:a16="http://schemas.microsoft.com/office/drawing/2014/main" id="{CF11451F-B452-43DA-BB39-F61E2305500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91;p3">
              <a:extLst>
                <a:ext uri="{FF2B5EF4-FFF2-40B4-BE49-F238E27FC236}">
                  <a16:creationId xmlns:a16="http://schemas.microsoft.com/office/drawing/2014/main" id="{756FDB95-457E-4388-BE02-101DB9C3190D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538;p3">
              <a:extLst>
                <a:ext uri="{FF2B5EF4-FFF2-40B4-BE49-F238E27FC236}">
                  <a16:creationId xmlns:a16="http://schemas.microsoft.com/office/drawing/2014/main" id="{0DBAD496-8F40-41B9-83E7-E2314ADECE9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91;p3">
              <a:extLst>
                <a:ext uri="{FF2B5EF4-FFF2-40B4-BE49-F238E27FC236}">
                  <a16:creationId xmlns:a16="http://schemas.microsoft.com/office/drawing/2014/main" id="{849EE37A-67D1-45B7-B578-ADC7E5364E5E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91;p3">
              <a:extLst>
                <a:ext uri="{FF2B5EF4-FFF2-40B4-BE49-F238E27FC236}">
                  <a16:creationId xmlns:a16="http://schemas.microsoft.com/office/drawing/2014/main" id="{AF59C8AE-582F-497C-864E-B386B18C4BE3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591;p3">
              <a:extLst>
                <a:ext uri="{FF2B5EF4-FFF2-40B4-BE49-F238E27FC236}">
                  <a16:creationId xmlns:a16="http://schemas.microsoft.com/office/drawing/2014/main" id="{2A2A957A-9392-4647-99CD-14649CFFFD5C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91;p3">
              <a:extLst>
                <a:ext uri="{FF2B5EF4-FFF2-40B4-BE49-F238E27FC236}">
                  <a16:creationId xmlns:a16="http://schemas.microsoft.com/office/drawing/2014/main" id="{446EB645-4973-4440-81A5-A07DF7026FDF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539;p3">
              <a:extLst>
                <a:ext uri="{FF2B5EF4-FFF2-40B4-BE49-F238E27FC236}">
                  <a16:creationId xmlns:a16="http://schemas.microsoft.com/office/drawing/2014/main" id="{125D4F10-D85C-498D-8079-D4B85E1A6924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91;p3">
              <a:extLst>
                <a:ext uri="{FF2B5EF4-FFF2-40B4-BE49-F238E27FC236}">
                  <a16:creationId xmlns:a16="http://schemas.microsoft.com/office/drawing/2014/main" id="{4B87606B-39D8-4E78-AB0F-BFE9984D6E05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91;p3">
              <a:extLst>
                <a:ext uri="{FF2B5EF4-FFF2-40B4-BE49-F238E27FC236}">
                  <a16:creationId xmlns:a16="http://schemas.microsoft.com/office/drawing/2014/main" id="{A9989AA9-7B31-4FAB-BD8E-E251EB8237CC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539;p3">
              <a:extLst>
                <a:ext uri="{FF2B5EF4-FFF2-40B4-BE49-F238E27FC236}">
                  <a16:creationId xmlns:a16="http://schemas.microsoft.com/office/drawing/2014/main" id="{D33A6E4A-C825-4523-B199-95CF615F073E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91;p3">
              <a:extLst>
                <a:ext uri="{FF2B5EF4-FFF2-40B4-BE49-F238E27FC236}">
                  <a16:creationId xmlns:a16="http://schemas.microsoft.com/office/drawing/2014/main" id="{80645BBA-411D-4A2F-81B8-21FB3CD5170C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91;p3">
              <a:extLst>
                <a:ext uri="{FF2B5EF4-FFF2-40B4-BE49-F238E27FC236}">
                  <a16:creationId xmlns:a16="http://schemas.microsoft.com/office/drawing/2014/main" id="{E8FA4D75-C369-4DC1-AE9A-B9B2AD62891F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539;p3">
              <a:extLst>
                <a:ext uri="{FF2B5EF4-FFF2-40B4-BE49-F238E27FC236}">
                  <a16:creationId xmlns:a16="http://schemas.microsoft.com/office/drawing/2014/main" id="{9EFA5336-E138-4BDA-B7FD-1A1F01F5EB8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91;p3">
              <a:extLst>
                <a:ext uri="{FF2B5EF4-FFF2-40B4-BE49-F238E27FC236}">
                  <a16:creationId xmlns:a16="http://schemas.microsoft.com/office/drawing/2014/main" id="{6CAEC3DB-494F-4184-A3B2-9BF1C0B7AFB6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91;p3">
              <a:extLst>
                <a:ext uri="{FF2B5EF4-FFF2-40B4-BE49-F238E27FC236}">
                  <a16:creationId xmlns:a16="http://schemas.microsoft.com/office/drawing/2014/main" id="{D804018B-8D96-427E-90C1-CE24B050F7E7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538;p3">
              <a:extLst>
                <a:ext uri="{FF2B5EF4-FFF2-40B4-BE49-F238E27FC236}">
                  <a16:creationId xmlns:a16="http://schemas.microsoft.com/office/drawing/2014/main" id="{970C5C8E-E456-44FB-9B28-375681CD839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91;p3">
              <a:extLst>
                <a:ext uri="{FF2B5EF4-FFF2-40B4-BE49-F238E27FC236}">
                  <a16:creationId xmlns:a16="http://schemas.microsoft.com/office/drawing/2014/main" id="{F630DE12-B2F8-421A-9B28-BE53E83042E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9;p3">
              <a:extLst>
                <a:ext uri="{FF2B5EF4-FFF2-40B4-BE49-F238E27FC236}">
                  <a16:creationId xmlns:a16="http://schemas.microsoft.com/office/drawing/2014/main" id="{08033042-7EA2-4708-9EF9-1773E4058954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91;p3">
              <a:extLst>
                <a:ext uri="{FF2B5EF4-FFF2-40B4-BE49-F238E27FC236}">
                  <a16:creationId xmlns:a16="http://schemas.microsoft.com/office/drawing/2014/main" id="{78F756E5-CC05-4ABD-8D1E-C600C4CA0CFF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91;p3">
              <a:extLst>
                <a:ext uri="{FF2B5EF4-FFF2-40B4-BE49-F238E27FC236}">
                  <a16:creationId xmlns:a16="http://schemas.microsoft.com/office/drawing/2014/main" id="{C2E1352D-5F1D-4F4B-BE21-90B5A6AAB199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538;p3">
              <a:extLst>
                <a:ext uri="{FF2B5EF4-FFF2-40B4-BE49-F238E27FC236}">
                  <a16:creationId xmlns:a16="http://schemas.microsoft.com/office/drawing/2014/main" id="{7D7A47F0-22C8-447E-9B3B-B9809452E1B6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39;p3">
              <a:extLst>
                <a:ext uri="{FF2B5EF4-FFF2-40B4-BE49-F238E27FC236}">
                  <a16:creationId xmlns:a16="http://schemas.microsoft.com/office/drawing/2014/main" id="{4420BC99-A3ED-4E1B-AE60-D483B0CD6F20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91;p3">
              <a:extLst>
                <a:ext uri="{FF2B5EF4-FFF2-40B4-BE49-F238E27FC236}">
                  <a16:creationId xmlns:a16="http://schemas.microsoft.com/office/drawing/2014/main" id="{C16B8CE1-5512-4011-84D0-94CBE6DAD478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91;p3">
              <a:extLst>
                <a:ext uri="{FF2B5EF4-FFF2-40B4-BE49-F238E27FC236}">
                  <a16:creationId xmlns:a16="http://schemas.microsoft.com/office/drawing/2014/main" id="{2F672F02-A6FE-4B9B-A83D-3EF57319A28E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539;p3">
              <a:extLst>
                <a:ext uri="{FF2B5EF4-FFF2-40B4-BE49-F238E27FC236}">
                  <a16:creationId xmlns:a16="http://schemas.microsoft.com/office/drawing/2014/main" id="{8F409D52-5245-4267-97F8-024E42E8DD53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91;p3">
              <a:extLst>
                <a:ext uri="{FF2B5EF4-FFF2-40B4-BE49-F238E27FC236}">
                  <a16:creationId xmlns:a16="http://schemas.microsoft.com/office/drawing/2014/main" id="{F857AB96-F9C8-4D8A-B6AE-5D32A0EC90B9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91;p3">
              <a:extLst>
                <a:ext uri="{FF2B5EF4-FFF2-40B4-BE49-F238E27FC236}">
                  <a16:creationId xmlns:a16="http://schemas.microsoft.com/office/drawing/2014/main" id="{CD5C8156-91D8-46C3-BFC6-A16401EED472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538;p3">
              <a:extLst>
                <a:ext uri="{FF2B5EF4-FFF2-40B4-BE49-F238E27FC236}">
                  <a16:creationId xmlns:a16="http://schemas.microsoft.com/office/drawing/2014/main" id="{D43F150D-CA42-4B9E-ABDD-B2A7F99D79A9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39;p3">
              <a:extLst>
                <a:ext uri="{FF2B5EF4-FFF2-40B4-BE49-F238E27FC236}">
                  <a16:creationId xmlns:a16="http://schemas.microsoft.com/office/drawing/2014/main" id="{40C143C3-3022-4AB3-8037-9DB602221CA8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91;p3">
              <a:extLst>
                <a:ext uri="{FF2B5EF4-FFF2-40B4-BE49-F238E27FC236}">
                  <a16:creationId xmlns:a16="http://schemas.microsoft.com/office/drawing/2014/main" id="{B727FCA6-5BD7-41C6-A3F0-C1068C7D533F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538;p3">
              <a:extLst>
                <a:ext uri="{FF2B5EF4-FFF2-40B4-BE49-F238E27FC236}">
                  <a16:creationId xmlns:a16="http://schemas.microsoft.com/office/drawing/2014/main" id="{9815DC6E-6F8E-46F5-B443-CE4803221A92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91;p3">
              <a:extLst>
                <a:ext uri="{FF2B5EF4-FFF2-40B4-BE49-F238E27FC236}">
                  <a16:creationId xmlns:a16="http://schemas.microsoft.com/office/drawing/2014/main" id="{EE75CF1A-65A1-497A-9E94-9D3C89F8D48B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91;p3">
              <a:extLst>
                <a:ext uri="{FF2B5EF4-FFF2-40B4-BE49-F238E27FC236}">
                  <a16:creationId xmlns:a16="http://schemas.microsoft.com/office/drawing/2014/main" id="{D43D438A-F87E-4D78-8203-5F80C1BE9F79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539;p3">
              <a:extLst>
                <a:ext uri="{FF2B5EF4-FFF2-40B4-BE49-F238E27FC236}">
                  <a16:creationId xmlns:a16="http://schemas.microsoft.com/office/drawing/2014/main" id="{602A68EE-352B-4BFF-ABF6-8792C6812F60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91;p3">
              <a:extLst>
                <a:ext uri="{FF2B5EF4-FFF2-40B4-BE49-F238E27FC236}">
                  <a16:creationId xmlns:a16="http://schemas.microsoft.com/office/drawing/2014/main" id="{0ABAA371-CD29-406A-B0C2-B175E9F5517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91;p3">
              <a:extLst>
                <a:ext uri="{FF2B5EF4-FFF2-40B4-BE49-F238E27FC236}">
                  <a16:creationId xmlns:a16="http://schemas.microsoft.com/office/drawing/2014/main" id="{0C18D7AD-1708-4165-A95D-D10855E8E4D5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538;p3">
              <a:extLst>
                <a:ext uri="{FF2B5EF4-FFF2-40B4-BE49-F238E27FC236}">
                  <a16:creationId xmlns:a16="http://schemas.microsoft.com/office/drawing/2014/main" id="{793CCCEB-CE56-45C7-B30F-856BDFF69537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91;p3">
              <a:extLst>
                <a:ext uri="{FF2B5EF4-FFF2-40B4-BE49-F238E27FC236}">
                  <a16:creationId xmlns:a16="http://schemas.microsoft.com/office/drawing/2014/main" id="{4251B67B-95BC-41F2-8674-A573FB60475D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591;p3">
              <a:extLst>
                <a:ext uri="{FF2B5EF4-FFF2-40B4-BE49-F238E27FC236}">
                  <a16:creationId xmlns:a16="http://schemas.microsoft.com/office/drawing/2014/main" id="{EB487912-548D-4262-8718-DBB83AE4DB9C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91;p3">
              <a:extLst>
                <a:ext uri="{FF2B5EF4-FFF2-40B4-BE49-F238E27FC236}">
                  <a16:creationId xmlns:a16="http://schemas.microsoft.com/office/drawing/2014/main" id="{05353F20-61B8-4259-9817-78DBDDA7F2E4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538;p3">
              <a:extLst>
                <a:ext uri="{FF2B5EF4-FFF2-40B4-BE49-F238E27FC236}">
                  <a16:creationId xmlns:a16="http://schemas.microsoft.com/office/drawing/2014/main" id="{D32C35A8-DCE0-4195-A982-F9BA4BC6AB17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91;p3">
              <a:extLst>
                <a:ext uri="{FF2B5EF4-FFF2-40B4-BE49-F238E27FC236}">
                  <a16:creationId xmlns:a16="http://schemas.microsoft.com/office/drawing/2014/main" id="{334F8D53-B2A9-4567-82BE-6084F34B52C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91;p3">
              <a:extLst>
                <a:ext uri="{FF2B5EF4-FFF2-40B4-BE49-F238E27FC236}">
                  <a16:creationId xmlns:a16="http://schemas.microsoft.com/office/drawing/2014/main" id="{5D2B6CC6-1FEB-4C4E-ABFD-C8034239BCC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591;p3">
              <a:extLst>
                <a:ext uri="{FF2B5EF4-FFF2-40B4-BE49-F238E27FC236}">
                  <a16:creationId xmlns:a16="http://schemas.microsoft.com/office/drawing/2014/main" id="{9BF01135-CEBD-4AD7-B998-CC6E2966C5F3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91;p3">
              <a:extLst>
                <a:ext uri="{FF2B5EF4-FFF2-40B4-BE49-F238E27FC236}">
                  <a16:creationId xmlns:a16="http://schemas.microsoft.com/office/drawing/2014/main" id="{B2F4F521-E8EC-45A2-99C9-9B5957442F1B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539;p3">
              <a:extLst>
                <a:ext uri="{FF2B5EF4-FFF2-40B4-BE49-F238E27FC236}">
                  <a16:creationId xmlns:a16="http://schemas.microsoft.com/office/drawing/2014/main" id="{1F78868A-12BF-44B1-A80B-FB93BF1A44E7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91;p3">
              <a:extLst>
                <a:ext uri="{FF2B5EF4-FFF2-40B4-BE49-F238E27FC236}">
                  <a16:creationId xmlns:a16="http://schemas.microsoft.com/office/drawing/2014/main" id="{27359931-7764-4E77-92FE-9364AFFD11E9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38;p3">
              <a:extLst>
                <a:ext uri="{FF2B5EF4-FFF2-40B4-BE49-F238E27FC236}">
                  <a16:creationId xmlns:a16="http://schemas.microsoft.com/office/drawing/2014/main" id="{19E1039D-367E-4AD8-98C0-8BAB4902350E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91;p3">
              <a:extLst>
                <a:ext uri="{FF2B5EF4-FFF2-40B4-BE49-F238E27FC236}">
                  <a16:creationId xmlns:a16="http://schemas.microsoft.com/office/drawing/2014/main" id="{F5E5511C-33E6-4FAA-8DB3-E6345F67323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91;p3">
              <a:extLst>
                <a:ext uri="{FF2B5EF4-FFF2-40B4-BE49-F238E27FC236}">
                  <a16:creationId xmlns:a16="http://schemas.microsoft.com/office/drawing/2014/main" id="{0E8AF790-2A53-4DB4-886F-D548E5E81B00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539;p3">
              <a:extLst>
                <a:ext uri="{FF2B5EF4-FFF2-40B4-BE49-F238E27FC236}">
                  <a16:creationId xmlns:a16="http://schemas.microsoft.com/office/drawing/2014/main" id="{7E475706-5137-4F81-8615-3002AD69F594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91;p3">
              <a:extLst>
                <a:ext uri="{FF2B5EF4-FFF2-40B4-BE49-F238E27FC236}">
                  <a16:creationId xmlns:a16="http://schemas.microsoft.com/office/drawing/2014/main" id="{F1BA0DEE-9E6D-40B0-835F-6DAF2268D291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539;p3">
              <a:extLst>
                <a:ext uri="{FF2B5EF4-FFF2-40B4-BE49-F238E27FC236}">
                  <a16:creationId xmlns:a16="http://schemas.microsoft.com/office/drawing/2014/main" id="{50DD7F67-A4A4-4176-80EF-0BE751ED6475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91;p3">
              <a:extLst>
                <a:ext uri="{FF2B5EF4-FFF2-40B4-BE49-F238E27FC236}">
                  <a16:creationId xmlns:a16="http://schemas.microsoft.com/office/drawing/2014/main" id="{FA82E665-10D5-4F68-B0D9-77A17CA45953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91;p3">
              <a:extLst>
                <a:ext uri="{FF2B5EF4-FFF2-40B4-BE49-F238E27FC236}">
                  <a16:creationId xmlns:a16="http://schemas.microsoft.com/office/drawing/2014/main" id="{962D1AD9-0BDB-4DE4-97EE-9ADA44CD3C96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591;p3">
              <a:extLst>
                <a:ext uri="{FF2B5EF4-FFF2-40B4-BE49-F238E27FC236}">
                  <a16:creationId xmlns:a16="http://schemas.microsoft.com/office/drawing/2014/main" id="{72451B45-84E7-449C-86E8-1E87D0520C6C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91;p3">
              <a:extLst>
                <a:ext uri="{FF2B5EF4-FFF2-40B4-BE49-F238E27FC236}">
                  <a16:creationId xmlns:a16="http://schemas.microsoft.com/office/drawing/2014/main" id="{11FEED2E-A627-46B2-9B7E-7CC91222361B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539;p3">
              <a:extLst>
                <a:ext uri="{FF2B5EF4-FFF2-40B4-BE49-F238E27FC236}">
                  <a16:creationId xmlns:a16="http://schemas.microsoft.com/office/drawing/2014/main" id="{870D3B23-06DE-4355-BFB2-B7D192C918EA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91;p3">
              <a:extLst>
                <a:ext uri="{FF2B5EF4-FFF2-40B4-BE49-F238E27FC236}">
                  <a16:creationId xmlns:a16="http://schemas.microsoft.com/office/drawing/2014/main" id="{7B218E07-3F00-46B3-868A-65CCB5B3302C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538;p3">
              <a:extLst>
                <a:ext uri="{FF2B5EF4-FFF2-40B4-BE49-F238E27FC236}">
                  <a16:creationId xmlns:a16="http://schemas.microsoft.com/office/drawing/2014/main" id="{AE04CAAB-F808-4192-AA3E-3743F3227E58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39;p3">
              <a:extLst>
                <a:ext uri="{FF2B5EF4-FFF2-40B4-BE49-F238E27FC236}">
                  <a16:creationId xmlns:a16="http://schemas.microsoft.com/office/drawing/2014/main" id="{8A16C7C5-1E8B-4567-83CF-8EB6727850FF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91;p3">
              <a:extLst>
                <a:ext uri="{FF2B5EF4-FFF2-40B4-BE49-F238E27FC236}">
                  <a16:creationId xmlns:a16="http://schemas.microsoft.com/office/drawing/2014/main" id="{714058D8-26EC-4DA9-A0AB-F9B0E24D20AD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539;p3">
              <a:extLst>
                <a:ext uri="{FF2B5EF4-FFF2-40B4-BE49-F238E27FC236}">
                  <a16:creationId xmlns:a16="http://schemas.microsoft.com/office/drawing/2014/main" id="{DF73C6EC-0C8D-4DB4-8AB8-022C9507B40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91;p3">
              <a:extLst>
                <a:ext uri="{FF2B5EF4-FFF2-40B4-BE49-F238E27FC236}">
                  <a16:creationId xmlns:a16="http://schemas.microsoft.com/office/drawing/2014/main" id="{E6138F71-6E6D-4B26-9535-AB4E36F12B94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38;p3">
              <a:extLst>
                <a:ext uri="{FF2B5EF4-FFF2-40B4-BE49-F238E27FC236}">
                  <a16:creationId xmlns:a16="http://schemas.microsoft.com/office/drawing/2014/main" id="{23404A81-0471-4E6C-B5D3-A6BE4921F1B1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91;p3">
              <a:extLst>
                <a:ext uri="{FF2B5EF4-FFF2-40B4-BE49-F238E27FC236}">
                  <a16:creationId xmlns:a16="http://schemas.microsoft.com/office/drawing/2014/main" id="{DDB4FDD9-DD7D-4EC0-B7DB-EE3986C9C534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38;p3">
              <a:extLst>
                <a:ext uri="{FF2B5EF4-FFF2-40B4-BE49-F238E27FC236}">
                  <a16:creationId xmlns:a16="http://schemas.microsoft.com/office/drawing/2014/main" id="{5876F504-AF6F-4ED9-90DB-6FA76BE0F121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91;p3">
              <a:extLst>
                <a:ext uri="{FF2B5EF4-FFF2-40B4-BE49-F238E27FC236}">
                  <a16:creationId xmlns:a16="http://schemas.microsoft.com/office/drawing/2014/main" id="{EE16DE41-9BD7-4812-A21A-D88CD5C36DB5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591;p3">
              <a:extLst>
                <a:ext uri="{FF2B5EF4-FFF2-40B4-BE49-F238E27FC236}">
                  <a16:creationId xmlns:a16="http://schemas.microsoft.com/office/drawing/2014/main" id="{76E7B0EA-ACA3-4654-AF05-A8238D32D121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91;p3">
              <a:extLst>
                <a:ext uri="{FF2B5EF4-FFF2-40B4-BE49-F238E27FC236}">
                  <a16:creationId xmlns:a16="http://schemas.microsoft.com/office/drawing/2014/main" id="{D791227F-B911-46C8-AF05-81AFD8190B3D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539;p3">
              <a:extLst>
                <a:ext uri="{FF2B5EF4-FFF2-40B4-BE49-F238E27FC236}">
                  <a16:creationId xmlns:a16="http://schemas.microsoft.com/office/drawing/2014/main" id="{55F50236-30E4-45EC-8CE6-0E818FF29D67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91;p3">
              <a:extLst>
                <a:ext uri="{FF2B5EF4-FFF2-40B4-BE49-F238E27FC236}">
                  <a16:creationId xmlns:a16="http://schemas.microsoft.com/office/drawing/2014/main" id="{02B4C486-E5F8-477D-BAAB-0FDF5D727178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39;p3">
              <a:extLst>
                <a:ext uri="{FF2B5EF4-FFF2-40B4-BE49-F238E27FC236}">
                  <a16:creationId xmlns:a16="http://schemas.microsoft.com/office/drawing/2014/main" id="{E2444D1A-1F47-4FAB-8245-A0E1EEFC3E1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91;p3">
              <a:extLst>
                <a:ext uri="{FF2B5EF4-FFF2-40B4-BE49-F238E27FC236}">
                  <a16:creationId xmlns:a16="http://schemas.microsoft.com/office/drawing/2014/main" id="{8DEBDE24-99A4-4591-AAB4-FD31EFC475B7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91;p3">
              <a:extLst>
                <a:ext uri="{FF2B5EF4-FFF2-40B4-BE49-F238E27FC236}">
                  <a16:creationId xmlns:a16="http://schemas.microsoft.com/office/drawing/2014/main" id="{F8DF8F2A-6625-4EC0-806C-125F2D153E09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538;p3">
              <a:extLst>
                <a:ext uri="{FF2B5EF4-FFF2-40B4-BE49-F238E27FC236}">
                  <a16:creationId xmlns:a16="http://schemas.microsoft.com/office/drawing/2014/main" id="{166F88B0-8D5A-4D12-B37A-7B5B57938170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91;p3">
              <a:extLst>
                <a:ext uri="{FF2B5EF4-FFF2-40B4-BE49-F238E27FC236}">
                  <a16:creationId xmlns:a16="http://schemas.microsoft.com/office/drawing/2014/main" id="{21310589-F5B6-49A9-AF32-79662197C408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91;p3">
              <a:extLst>
                <a:ext uri="{FF2B5EF4-FFF2-40B4-BE49-F238E27FC236}">
                  <a16:creationId xmlns:a16="http://schemas.microsoft.com/office/drawing/2014/main" id="{1B3D526F-A5F3-40A0-964C-DA62007A275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591;p3">
              <a:extLst>
                <a:ext uri="{FF2B5EF4-FFF2-40B4-BE49-F238E27FC236}">
                  <a16:creationId xmlns:a16="http://schemas.microsoft.com/office/drawing/2014/main" id="{F5C07E8A-BC1D-4F1D-A181-A81159EDA996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91;p3">
              <a:extLst>
                <a:ext uri="{FF2B5EF4-FFF2-40B4-BE49-F238E27FC236}">
                  <a16:creationId xmlns:a16="http://schemas.microsoft.com/office/drawing/2014/main" id="{D19E7CE0-BBBF-4BC1-813F-766DBE94BE10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591;p3">
              <a:extLst>
                <a:ext uri="{FF2B5EF4-FFF2-40B4-BE49-F238E27FC236}">
                  <a16:creationId xmlns:a16="http://schemas.microsoft.com/office/drawing/2014/main" id="{F1F9CE88-D417-45A0-AAA1-B3CD88A554E7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91;p3">
              <a:extLst>
                <a:ext uri="{FF2B5EF4-FFF2-40B4-BE49-F238E27FC236}">
                  <a16:creationId xmlns:a16="http://schemas.microsoft.com/office/drawing/2014/main" id="{26E1136A-D3F0-4F2E-8305-1FEF4C00C1D2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539;p3">
              <a:extLst>
                <a:ext uri="{FF2B5EF4-FFF2-40B4-BE49-F238E27FC236}">
                  <a16:creationId xmlns:a16="http://schemas.microsoft.com/office/drawing/2014/main" id="{889CEC2E-0589-4DB6-8126-BE1530A91F4B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91;p3">
              <a:extLst>
                <a:ext uri="{FF2B5EF4-FFF2-40B4-BE49-F238E27FC236}">
                  <a16:creationId xmlns:a16="http://schemas.microsoft.com/office/drawing/2014/main" id="{65B855C5-FA34-42BA-9995-CBD4CD8DB2B4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91;p3">
              <a:extLst>
                <a:ext uri="{FF2B5EF4-FFF2-40B4-BE49-F238E27FC236}">
                  <a16:creationId xmlns:a16="http://schemas.microsoft.com/office/drawing/2014/main" id="{6C5DE3A9-0E32-4E28-B791-62212D60B31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539;p3">
              <a:extLst>
                <a:ext uri="{FF2B5EF4-FFF2-40B4-BE49-F238E27FC236}">
                  <a16:creationId xmlns:a16="http://schemas.microsoft.com/office/drawing/2014/main" id="{AC62BC16-AFCD-4A7A-B56E-D65B8AB45E7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91;p3">
              <a:extLst>
                <a:ext uri="{FF2B5EF4-FFF2-40B4-BE49-F238E27FC236}">
                  <a16:creationId xmlns:a16="http://schemas.microsoft.com/office/drawing/2014/main" id="{EDDB35B8-47E5-451E-B117-79356148B29B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538;p3">
              <a:extLst>
                <a:ext uri="{FF2B5EF4-FFF2-40B4-BE49-F238E27FC236}">
                  <a16:creationId xmlns:a16="http://schemas.microsoft.com/office/drawing/2014/main" id="{C52494E8-89DD-4916-931A-10D98880D745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91;p3">
              <a:extLst>
                <a:ext uri="{FF2B5EF4-FFF2-40B4-BE49-F238E27FC236}">
                  <a16:creationId xmlns:a16="http://schemas.microsoft.com/office/drawing/2014/main" id="{D488DFCA-E75E-4739-A464-A2FB9BB49A1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9;p3">
              <a:extLst>
                <a:ext uri="{FF2B5EF4-FFF2-40B4-BE49-F238E27FC236}">
                  <a16:creationId xmlns:a16="http://schemas.microsoft.com/office/drawing/2014/main" id="{380890CB-9B25-4E17-A460-1B84801C6109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5687B2C3-2138-4B6E-97CA-60D090F228C0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91;p3">
              <a:extLst>
                <a:ext uri="{FF2B5EF4-FFF2-40B4-BE49-F238E27FC236}">
                  <a16:creationId xmlns:a16="http://schemas.microsoft.com/office/drawing/2014/main" id="{15C7C25A-F868-4D53-B134-5D62964C737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538;p3">
              <a:extLst>
                <a:ext uri="{FF2B5EF4-FFF2-40B4-BE49-F238E27FC236}">
                  <a16:creationId xmlns:a16="http://schemas.microsoft.com/office/drawing/2014/main" id="{892DCD0A-19EA-4FE9-9986-A6EF8A08A389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91;p3">
              <a:extLst>
                <a:ext uri="{FF2B5EF4-FFF2-40B4-BE49-F238E27FC236}">
                  <a16:creationId xmlns:a16="http://schemas.microsoft.com/office/drawing/2014/main" id="{F29E8A73-C671-4128-922F-8F1079550A9E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1A3864D2-114F-4BE2-93FB-7D82CA84BFF3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9;p3">
              <a:extLst>
                <a:ext uri="{FF2B5EF4-FFF2-40B4-BE49-F238E27FC236}">
                  <a16:creationId xmlns:a16="http://schemas.microsoft.com/office/drawing/2014/main" id="{D8B29BFF-F878-4189-B3E7-A6F30A7EFC5F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4356BA03-4C38-48A7-9DAD-9A53EFB5F0B3}"/>
              </a:ext>
            </a:extLst>
          </p:cNvPr>
          <p:cNvGrpSpPr/>
          <p:nvPr/>
        </p:nvGrpSpPr>
        <p:grpSpPr>
          <a:xfrm rot="10800000">
            <a:off x="20594" y="0"/>
            <a:ext cx="9102813" cy="1856462"/>
            <a:chOff x="23146" y="5001536"/>
            <a:chExt cx="9102813" cy="1856462"/>
          </a:xfrm>
        </p:grpSpPr>
        <p:sp>
          <p:nvSpPr>
            <p:cNvPr id="763" name="Google Shape;538;p3">
              <a:extLst>
                <a:ext uri="{FF2B5EF4-FFF2-40B4-BE49-F238E27FC236}">
                  <a16:creationId xmlns:a16="http://schemas.microsoft.com/office/drawing/2014/main" id="{2FFED723-2C35-4B99-A6FD-734BE769B57B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39;p3">
              <a:extLst>
                <a:ext uri="{FF2B5EF4-FFF2-40B4-BE49-F238E27FC236}">
                  <a16:creationId xmlns:a16="http://schemas.microsoft.com/office/drawing/2014/main" id="{E9DF7C42-FEDC-4979-9DF4-7D011285E38D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92;p3">
              <a:extLst>
                <a:ext uri="{FF2B5EF4-FFF2-40B4-BE49-F238E27FC236}">
                  <a16:creationId xmlns:a16="http://schemas.microsoft.com/office/drawing/2014/main" id="{6B50BECF-0333-42F8-A5FD-D13899C5348D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93;p3">
              <a:extLst>
                <a:ext uri="{FF2B5EF4-FFF2-40B4-BE49-F238E27FC236}">
                  <a16:creationId xmlns:a16="http://schemas.microsoft.com/office/drawing/2014/main" id="{ECDDAF40-FA14-4E35-B8B8-2AD73BEACE2D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5A03A80-2C3F-46C8-96C6-29802BFA6302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91;p3">
              <a:extLst>
                <a:ext uri="{FF2B5EF4-FFF2-40B4-BE49-F238E27FC236}">
                  <a16:creationId xmlns:a16="http://schemas.microsoft.com/office/drawing/2014/main" id="{0D7178F5-7FF9-45E9-9797-408BD52856AF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538;p3">
              <a:extLst>
                <a:ext uri="{FF2B5EF4-FFF2-40B4-BE49-F238E27FC236}">
                  <a16:creationId xmlns:a16="http://schemas.microsoft.com/office/drawing/2014/main" id="{49178A62-EC1A-4E61-A594-D84A23C05703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39;p3">
              <a:extLst>
                <a:ext uri="{FF2B5EF4-FFF2-40B4-BE49-F238E27FC236}">
                  <a16:creationId xmlns:a16="http://schemas.microsoft.com/office/drawing/2014/main" id="{12A8BA74-07FE-43CF-B3E6-CFC60656D156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2;p3">
              <a:extLst>
                <a:ext uri="{FF2B5EF4-FFF2-40B4-BE49-F238E27FC236}">
                  <a16:creationId xmlns:a16="http://schemas.microsoft.com/office/drawing/2014/main" id="{852768EE-2DC2-4AC1-8082-3DCCDFD9C3E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93;p3">
              <a:extLst>
                <a:ext uri="{FF2B5EF4-FFF2-40B4-BE49-F238E27FC236}">
                  <a16:creationId xmlns:a16="http://schemas.microsoft.com/office/drawing/2014/main" id="{1181988A-0BFA-43D5-8932-EA462862849E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91;p3">
              <a:extLst>
                <a:ext uri="{FF2B5EF4-FFF2-40B4-BE49-F238E27FC236}">
                  <a16:creationId xmlns:a16="http://schemas.microsoft.com/office/drawing/2014/main" id="{ACC7042C-9D60-430F-93B9-C81BD13358AC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0EA245E4-50AB-4189-BD0A-B5A34A329CC3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538;p3">
              <a:extLst>
                <a:ext uri="{FF2B5EF4-FFF2-40B4-BE49-F238E27FC236}">
                  <a16:creationId xmlns:a16="http://schemas.microsoft.com/office/drawing/2014/main" id="{178C60D0-0ACF-4176-BF2A-A39243A98314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39;p3">
              <a:extLst>
                <a:ext uri="{FF2B5EF4-FFF2-40B4-BE49-F238E27FC236}">
                  <a16:creationId xmlns:a16="http://schemas.microsoft.com/office/drawing/2014/main" id="{AAB85C8A-DEB9-4F83-ADE9-383DF8FBFAC1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92;p3">
              <a:extLst>
                <a:ext uri="{FF2B5EF4-FFF2-40B4-BE49-F238E27FC236}">
                  <a16:creationId xmlns:a16="http://schemas.microsoft.com/office/drawing/2014/main" id="{468F78F8-892E-4773-AE12-A9416F28614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3;p3">
              <a:extLst>
                <a:ext uri="{FF2B5EF4-FFF2-40B4-BE49-F238E27FC236}">
                  <a16:creationId xmlns:a16="http://schemas.microsoft.com/office/drawing/2014/main" id="{3828AC9C-CEE0-4E1F-902F-EBEEB447BC92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91;p3">
              <a:extLst>
                <a:ext uri="{FF2B5EF4-FFF2-40B4-BE49-F238E27FC236}">
                  <a16:creationId xmlns:a16="http://schemas.microsoft.com/office/drawing/2014/main" id="{52986ECF-405B-42EB-BBB6-9535D85AF36F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23A9E384-3B7A-4FEE-9DD9-3BB0B0717E15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538;p3">
              <a:extLst>
                <a:ext uri="{FF2B5EF4-FFF2-40B4-BE49-F238E27FC236}">
                  <a16:creationId xmlns:a16="http://schemas.microsoft.com/office/drawing/2014/main" id="{5F1861F0-245C-488E-A2F1-582D969F157C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9;p3">
              <a:extLst>
                <a:ext uri="{FF2B5EF4-FFF2-40B4-BE49-F238E27FC236}">
                  <a16:creationId xmlns:a16="http://schemas.microsoft.com/office/drawing/2014/main" id="{71D1395C-8EC1-4D4A-A2AA-D47F10417C51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92;p3">
              <a:extLst>
                <a:ext uri="{FF2B5EF4-FFF2-40B4-BE49-F238E27FC236}">
                  <a16:creationId xmlns:a16="http://schemas.microsoft.com/office/drawing/2014/main" id="{65C81E79-A06C-43C4-93C0-C9D740D6CAB1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93;p3">
              <a:extLst>
                <a:ext uri="{FF2B5EF4-FFF2-40B4-BE49-F238E27FC236}">
                  <a16:creationId xmlns:a16="http://schemas.microsoft.com/office/drawing/2014/main" id="{0D4D0607-B097-4E62-BAB4-C858BDC56355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91;p3">
              <a:extLst>
                <a:ext uri="{FF2B5EF4-FFF2-40B4-BE49-F238E27FC236}">
                  <a16:creationId xmlns:a16="http://schemas.microsoft.com/office/drawing/2014/main" id="{420A5AD2-C95C-47ED-9CA7-FC73F1AAE4D4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91;p3">
              <a:extLst>
                <a:ext uri="{FF2B5EF4-FFF2-40B4-BE49-F238E27FC236}">
                  <a16:creationId xmlns:a16="http://schemas.microsoft.com/office/drawing/2014/main" id="{56F5402B-1442-40B5-8111-3C506036A320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538;p3">
              <a:extLst>
                <a:ext uri="{FF2B5EF4-FFF2-40B4-BE49-F238E27FC236}">
                  <a16:creationId xmlns:a16="http://schemas.microsoft.com/office/drawing/2014/main" id="{10FE9E0D-416C-411B-9BF2-AC0FF18EB2D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39;p3">
              <a:extLst>
                <a:ext uri="{FF2B5EF4-FFF2-40B4-BE49-F238E27FC236}">
                  <a16:creationId xmlns:a16="http://schemas.microsoft.com/office/drawing/2014/main" id="{C6E1110C-791C-4C1A-9BF3-F6811B6837F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2;p3">
              <a:extLst>
                <a:ext uri="{FF2B5EF4-FFF2-40B4-BE49-F238E27FC236}">
                  <a16:creationId xmlns:a16="http://schemas.microsoft.com/office/drawing/2014/main" id="{EC391BDB-D0CE-4303-AB83-4103B646245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3;p3">
              <a:extLst>
                <a:ext uri="{FF2B5EF4-FFF2-40B4-BE49-F238E27FC236}">
                  <a16:creationId xmlns:a16="http://schemas.microsoft.com/office/drawing/2014/main" id="{3FE6CAE4-DF2F-4153-A074-BB69E90A822A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91;p3">
              <a:extLst>
                <a:ext uri="{FF2B5EF4-FFF2-40B4-BE49-F238E27FC236}">
                  <a16:creationId xmlns:a16="http://schemas.microsoft.com/office/drawing/2014/main" id="{F77D65F3-4920-4478-A6FD-84C983761642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9BB1B67C-510C-41E5-904F-D984F78D333D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538;p3">
              <a:extLst>
                <a:ext uri="{FF2B5EF4-FFF2-40B4-BE49-F238E27FC236}">
                  <a16:creationId xmlns:a16="http://schemas.microsoft.com/office/drawing/2014/main" id="{DF7E3177-2B9B-459F-8BE7-E3779718C6EB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29072FAC-83C2-42A7-83E8-CD5CDEDEA31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42ECDAA0-385B-4F88-8F32-00726A8967C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05A60F0C-E6F6-4598-AED9-1D184770B7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C91AEBDB-5E59-40C5-9599-E61080FE8D20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5FDC748F-2ED9-4367-A9CD-CCE62260BCF1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538;p3">
              <a:extLst>
                <a:ext uri="{FF2B5EF4-FFF2-40B4-BE49-F238E27FC236}">
                  <a16:creationId xmlns:a16="http://schemas.microsoft.com/office/drawing/2014/main" id="{1782BF0A-591A-4948-8443-1AA3E7425C18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39;p3">
              <a:extLst>
                <a:ext uri="{FF2B5EF4-FFF2-40B4-BE49-F238E27FC236}">
                  <a16:creationId xmlns:a16="http://schemas.microsoft.com/office/drawing/2014/main" id="{514B77AF-87C0-4886-A52A-495AF937DF7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92;p3">
              <a:extLst>
                <a:ext uri="{FF2B5EF4-FFF2-40B4-BE49-F238E27FC236}">
                  <a16:creationId xmlns:a16="http://schemas.microsoft.com/office/drawing/2014/main" id="{7FCA1C7A-2862-466E-BA4D-653A408A1D88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3;p3">
              <a:extLst>
                <a:ext uri="{FF2B5EF4-FFF2-40B4-BE49-F238E27FC236}">
                  <a16:creationId xmlns:a16="http://schemas.microsoft.com/office/drawing/2014/main" id="{80268A37-EC6D-4FE1-97B1-978EE9A75FF8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91;p3">
              <a:extLst>
                <a:ext uri="{FF2B5EF4-FFF2-40B4-BE49-F238E27FC236}">
                  <a16:creationId xmlns:a16="http://schemas.microsoft.com/office/drawing/2014/main" id="{651D0D8D-6D97-4BAD-A182-959DF0393C73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2FE53CF7-32AE-4C1D-9680-0CA54A1686F6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538;p3">
              <a:extLst>
                <a:ext uri="{FF2B5EF4-FFF2-40B4-BE49-F238E27FC236}">
                  <a16:creationId xmlns:a16="http://schemas.microsoft.com/office/drawing/2014/main" id="{52D0B72F-F32D-4688-809A-80B40D69D6FD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39;p3">
              <a:extLst>
                <a:ext uri="{FF2B5EF4-FFF2-40B4-BE49-F238E27FC236}">
                  <a16:creationId xmlns:a16="http://schemas.microsoft.com/office/drawing/2014/main" id="{6F4E96EF-F429-4417-93BE-10CF47EB61C2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92;p3">
              <a:extLst>
                <a:ext uri="{FF2B5EF4-FFF2-40B4-BE49-F238E27FC236}">
                  <a16:creationId xmlns:a16="http://schemas.microsoft.com/office/drawing/2014/main" id="{6C0C70E4-46C0-46BD-A3DF-0D86C94DE42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3;p3">
              <a:extLst>
                <a:ext uri="{FF2B5EF4-FFF2-40B4-BE49-F238E27FC236}">
                  <a16:creationId xmlns:a16="http://schemas.microsoft.com/office/drawing/2014/main" id="{98D22D56-9C69-4557-8AE4-6C94B16B3110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1;p3">
              <a:extLst>
                <a:ext uri="{FF2B5EF4-FFF2-40B4-BE49-F238E27FC236}">
                  <a16:creationId xmlns:a16="http://schemas.microsoft.com/office/drawing/2014/main" id="{303C3F71-C43C-4028-8214-5C8C28F4605D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D5E4DB59-A612-4807-AF32-0DC90BE41C72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539;p3">
              <a:extLst>
                <a:ext uri="{FF2B5EF4-FFF2-40B4-BE49-F238E27FC236}">
                  <a16:creationId xmlns:a16="http://schemas.microsoft.com/office/drawing/2014/main" id="{B36644C7-EA69-41E6-8374-F30C1E69AB51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93;p3">
              <a:extLst>
                <a:ext uri="{FF2B5EF4-FFF2-40B4-BE49-F238E27FC236}">
                  <a16:creationId xmlns:a16="http://schemas.microsoft.com/office/drawing/2014/main" id="{4FF6AAAF-9D8B-4DE2-840B-880B66796FE3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91;p3">
              <a:extLst>
                <a:ext uri="{FF2B5EF4-FFF2-40B4-BE49-F238E27FC236}">
                  <a16:creationId xmlns:a16="http://schemas.microsoft.com/office/drawing/2014/main" id="{2C57B2E9-A636-4BFE-8703-BA2232919E26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538;p3">
              <a:extLst>
                <a:ext uri="{FF2B5EF4-FFF2-40B4-BE49-F238E27FC236}">
                  <a16:creationId xmlns:a16="http://schemas.microsoft.com/office/drawing/2014/main" id="{C6C77AC3-46EA-475A-A15F-68C8C15FB1EE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39;p3">
              <a:extLst>
                <a:ext uri="{FF2B5EF4-FFF2-40B4-BE49-F238E27FC236}">
                  <a16:creationId xmlns:a16="http://schemas.microsoft.com/office/drawing/2014/main" id="{2EBF21BA-EFB5-4F53-9E86-59A8F1F895F3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2;p3">
              <a:extLst>
                <a:ext uri="{FF2B5EF4-FFF2-40B4-BE49-F238E27FC236}">
                  <a16:creationId xmlns:a16="http://schemas.microsoft.com/office/drawing/2014/main" id="{CD1F7628-ACE4-4DF3-921E-B918BC3CA186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3;p3">
              <a:extLst>
                <a:ext uri="{FF2B5EF4-FFF2-40B4-BE49-F238E27FC236}">
                  <a16:creationId xmlns:a16="http://schemas.microsoft.com/office/drawing/2014/main" id="{4CD1C02E-2D19-45D8-ADC3-99AD7960B4D0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91;p3">
              <a:extLst>
                <a:ext uri="{FF2B5EF4-FFF2-40B4-BE49-F238E27FC236}">
                  <a16:creationId xmlns:a16="http://schemas.microsoft.com/office/drawing/2014/main" id="{09E907C9-1D7B-404C-8CF8-2A864D23D75F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91;p3">
              <a:extLst>
                <a:ext uri="{FF2B5EF4-FFF2-40B4-BE49-F238E27FC236}">
                  <a16:creationId xmlns:a16="http://schemas.microsoft.com/office/drawing/2014/main" id="{DC09A1BD-BB4B-4F1D-9591-0B8322D7B24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539;p3">
              <a:extLst>
                <a:ext uri="{FF2B5EF4-FFF2-40B4-BE49-F238E27FC236}">
                  <a16:creationId xmlns:a16="http://schemas.microsoft.com/office/drawing/2014/main" id="{A0D72269-9802-4A16-8747-69172FB99044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2;p3">
              <a:extLst>
                <a:ext uri="{FF2B5EF4-FFF2-40B4-BE49-F238E27FC236}">
                  <a16:creationId xmlns:a16="http://schemas.microsoft.com/office/drawing/2014/main" id="{A0818E93-5B74-4108-A610-AB5BBF7D076C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3;p3">
              <a:extLst>
                <a:ext uri="{FF2B5EF4-FFF2-40B4-BE49-F238E27FC236}">
                  <a16:creationId xmlns:a16="http://schemas.microsoft.com/office/drawing/2014/main" id="{C396A94D-96B5-46FD-B5F6-FB3B942E15D3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C384F68F-D4DC-4A93-B290-631599CBE29A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91;p3">
              <a:extLst>
                <a:ext uri="{FF2B5EF4-FFF2-40B4-BE49-F238E27FC236}">
                  <a16:creationId xmlns:a16="http://schemas.microsoft.com/office/drawing/2014/main" id="{7B46EEE3-1FFC-4DA6-8C03-15D8AA6B33FC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538;p3">
              <a:extLst>
                <a:ext uri="{FF2B5EF4-FFF2-40B4-BE49-F238E27FC236}">
                  <a16:creationId xmlns:a16="http://schemas.microsoft.com/office/drawing/2014/main" id="{3F67AF79-4D95-4B0A-A66D-B16C6D70F8E8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39;p3">
              <a:extLst>
                <a:ext uri="{FF2B5EF4-FFF2-40B4-BE49-F238E27FC236}">
                  <a16:creationId xmlns:a16="http://schemas.microsoft.com/office/drawing/2014/main" id="{8A0A9448-DDE1-4239-B1B6-F97DC503C8D3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2;p3">
              <a:extLst>
                <a:ext uri="{FF2B5EF4-FFF2-40B4-BE49-F238E27FC236}">
                  <a16:creationId xmlns:a16="http://schemas.microsoft.com/office/drawing/2014/main" id="{BC7E19A3-B333-489A-AD5D-170800B9AA9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6320CD9A-F782-4367-B4D8-B21E145F277C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BF820482-13DB-4952-95A3-DA837F75A8A7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6A8386F0-62C8-44E8-BFC2-EB0799CD7F84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D8985390-DB48-4867-A70E-92F3FA26B8C4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9F18B9-8387-44FC-A76F-7441141F9DF3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131BF325-43CC-4D7C-B698-42587DF2F764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71F68DE5-B7EA-44D7-848C-0A7309D93C88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1DD2F7C9-283F-451F-8789-784AD9FA09B3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538;p3">
              <a:extLst>
                <a:ext uri="{FF2B5EF4-FFF2-40B4-BE49-F238E27FC236}">
                  <a16:creationId xmlns:a16="http://schemas.microsoft.com/office/drawing/2014/main" id="{455A2796-6BD5-4A43-81E1-FCE2F631DA89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39;p3">
              <a:extLst>
                <a:ext uri="{FF2B5EF4-FFF2-40B4-BE49-F238E27FC236}">
                  <a16:creationId xmlns:a16="http://schemas.microsoft.com/office/drawing/2014/main" id="{5A352405-164E-4815-B3AC-DA7C99E1DD54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92;p3">
              <a:extLst>
                <a:ext uri="{FF2B5EF4-FFF2-40B4-BE49-F238E27FC236}">
                  <a16:creationId xmlns:a16="http://schemas.microsoft.com/office/drawing/2014/main" id="{85F8EEFD-3610-4D88-8A40-1681738051E7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93;p3">
              <a:extLst>
                <a:ext uri="{FF2B5EF4-FFF2-40B4-BE49-F238E27FC236}">
                  <a16:creationId xmlns:a16="http://schemas.microsoft.com/office/drawing/2014/main" id="{E4337BD9-B894-4AE5-B31F-22DFAFAFCB94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91;p3">
              <a:extLst>
                <a:ext uri="{FF2B5EF4-FFF2-40B4-BE49-F238E27FC236}">
                  <a16:creationId xmlns:a16="http://schemas.microsoft.com/office/drawing/2014/main" id="{7A475D85-5354-4752-A349-A055AF3FA55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38;p3">
              <a:extLst>
                <a:ext uri="{FF2B5EF4-FFF2-40B4-BE49-F238E27FC236}">
                  <a16:creationId xmlns:a16="http://schemas.microsoft.com/office/drawing/2014/main" id="{62C428A5-C136-47FC-80B2-260FFB84DA14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4E1E7516-B85F-4FE3-9BB2-ED671A1F4700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2;p3">
              <a:extLst>
                <a:ext uri="{FF2B5EF4-FFF2-40B4-BE49-F238E27FC236}">
                  <a16:creationId xmlns:a16="http://schemas.microsoft.com/office/drawing/2014/main" id="{7EE74C3B-E906-4241-BA5E-132B83D6EE15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93;p3">
              <a:extLst>
                <a:ext uri="{FF2B5EF4-FFF2-40B4-BE49-F238E27FC236}">
                  <a16:creationId xmlns:a16="http://schemas.microsoft.com/office/drawing/2014/main" id="{CB66DFE4-65AA-46FC-8A99-523FE4A51EA5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91;p3">
              <a:extLst>
                <a:ext uri="{FF2B5EF4-FFF2-40B4-BE49-F238E27FC236}">
                  <a16:creationId xmlns:a16="http://schemas.microsoft.com/office/drawing/2014/main" id="{0E17240C-9216-443E-B7CD-CA09DE4A241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57CB55D1-47F7-48AB-B5AD-EF6A8179606B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7FD37E9C-CAF2-45B0-9E25-24B898C4B24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39;p3">
              <a:extLst>
                <a:ext uri="{FF2B5EF4-FFF2-40B4-BE49-F238E27FC236}">
                  <a16:creationId xmlns:a16="http://schemas.microsoft.com/office/drawing/2014/main" id="{5BED1160-C0D3-4DD2-B6BF-F2A27F92FF95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2;p3">
              <a:extLst>
                <a:ext uri="{FF2B5EF4-FFF2-40B4-BE49-F238E27FC236}">
                  <a16:creationId xmlns:a16="http://schemas.microsoft.com/office/drawing/2014/main" id="{69C81F9C-C5F6-4FCF-8510-E0E96466A1F6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93;p3">
              <a:extLst>
                <a:ext uri="{FF2B5EF4-FFF2-40B4-BE49-F238E27FC236}">
                  <a16:creationId xmlns:a16="http://schemas.microsoft.com/office/drawing/2014/main" id="{B77166E7-724C-4BA4-B8F8-6D2820911047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91;p3">
              <a:extLst>
                <a:ext uri="{FF2B5EF4-FFF2-40B4-BE49-F238E27FC236}">
                  <a16:creationId xmlns:a16="http://schemas.microsoft.com/office/drawing/2014/main" id="{E2DB5199-1F40-40B0-9A92-1C546B64C1A6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661D6408-2950-40B3-8C8A-607B747A41F8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538;p3">
              <a:extLst>
                <a:ext uri="{FF2B5EF4-FFF2-40B4-BE49-F238E27FC236}">
                  <a16:creationId xmlns:a16="http://schemas.microsoft.com/office/drawing/2014/main" id="{13A96837-A5AE-41B5-87C2-96A703D635A9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39;p3">
              <a:extLst>
                <a:ext uri="{FF2B5EF4-FFF2-40B4-BE49-F238E27FC236}">
                  <a16:creationId xmlns:a16="http://schemas.microsoft.com/office/drawing/2014/main" id="{922BB5B8-7207-4B4A-AD69-A9F512ECB9E5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92;p3">
              <a:extLst>
                <a:ext uri="{FF2B5EF4-FFF2-40B4-BE49-F238E27FC236}">
                  <a16:creationId xmlns:a16="http://schemas.microsoft.com/office/drawing/2014/main" id="{F483DF0F-47AA-4D94-92FB-6B39A3069DC0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3;p3">
              <a:extLst>
                <a:ext uri="{FF2B5EF4-FFF2-40B4-BE49-F238E27FC236}">
                  <a16:creationId xmlns:a16="http://schemas.microsoft.com/office/drawing/2014/main" id="{F8404F97-CAE0-4E0F-B7CD-CD25918F3B2F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91;p3">
              <a:extLst>
                <a:ext uri="{FF2B5EF4-FFF2-40B4-BE49-F238E27FC236}">
                  <a16:creationId xmlns:a16="http://schemas.microsoft.com/office/drawing/2014/main" id="{9A5C8847-7261-44C5-96B0-D3BC7E9D749D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F21BF9B3-A94D-49EA-8E3B-D18B078C0461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538;p3">
              <a:extLst>
                <a:ext uri="{FF2B5EF4-FFF2-40B4-BE49-F238E27FC236}">
                  <a16:creationId xmlns:a16="http://schemas.microsoft.com/office/drawing/2014/main" id="{E24C5E1C-DE1F-4D64-A80B-62FAD6BF8A65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39;p3">
              <a:extLst>
                <a:ext uri="{FF2B5EF4-FFF2-40B4-BE49-F238E27FC236}">
                  <a16:creationId xmlns:a16="http://schemas.microsoft.com/office/drawing/2014/main" id="{B5BFF84F-B1BF-4858-92B3-8400301FAF06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2;p3">
              <a:extLst>
                <a:ext uri="{FF2B5EF4-FFF2-40B4-BE49-F238E27FC236}">
                  <a16:creationId xmlns:a16="http://schemas.microsoft.com/office/drawing/2014/main" id="{C680560C-61D3-4750-9027-E0BC4C68FF37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3;p3">
              <a:extLst>
                <a:ext uri="{FF2B5EF4-FFF2-40B4-BE49-F238E27FC236}">
                  <a16:creationId xmlns:a16="http://schemas.microsoft.com/office/drawing/2014/main" id="{3E55F29C-28D4-4885-81B5-9A87CBFFDE6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91;p3">
              <a:extLst>
                <a:ext uri="{FF2B5EF4-FFF2-40B4-BE49-F238E27FC236}">
                  <a16:creationId xmlns:a16="http://schemas.microsoft.com/office/drawing/2014/main" id="{FFFDC4FF-4038-4922-ACAE-8AC631952150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91;p3">
              <a:extLst>
                <a:ext uri="{FF2B5EF4-FFF2-40B4-BE49-F238E27FC236}">
                  <a16:creationId xmlns:a16="http://schemas.microsoft.com/office/drawing/2014/main" id="{02D05B0A-F572-476B-AB8C-457C98E6FD3B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38;p3">
              <a:extLst>
                <a:ext uri="{FF2B5EF4-FFF2-40B4-BE49-F238E27FC236}">
                  <a16:creationId xmlns:a16="http://schemas.microsoft.com/office/drawing/2014/main" id="{A979720B-CE5D-4AA6-8C74-1E9CF789942E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2;p3">
              <a:extLst>
                <a:ext uri="{FF2B5EF4-FFF2-40B4-BE49-F238E27FC236}">
                  <a16:creationId xmlns:a16="http://schemas.microsoft.com/office/drawing/2014/main" id="{CD3DEE48-DD7D-4BE3-A1BD-7E6D2526356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93;p3">
              <a:extLst>
                <a:ext uri="{FF2B5EF4-FFF2-40B4-BE49-F238E27FC236}">
                  <a16:creationId xmlns:a16="http://schemas.microsoft.com/office/drawing/2014/main" id="{BF2DA8FC-6F41-414C-A516-A43036E034BE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B682921-E694-4F22-A4ED-23BD5232232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A90EBD84-AA34-4FF1-A524-2F2236ABC040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8;p3">
              <a:extLst>
                <a:ext uri="{FF2B5EF4-FFF2-40B4-BE49-F238E27FC236}">
                  <a16:creationId xmlns:a16="http://schemas.microsoft.com/office/drawing/2014/main" id="{1F485F62-3364-4B81-8941-63B3254805A7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39;p3">
              <a:extLst>
                <a:ext uri="{FF2B5EF4-FFF2-40B4-BE49-F238E27FC236}">
                  <a16:creationId xmlns:a16="http://schemas.microsoft.com/office/drawing/2014/main" id="{CCCA4B30-798E-4380-A455-C8B6E77D808F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2;p3">
              <a:extLst>
                <a:ext uri="{FF2B5EF4-FFF2-40B4-BE49-F238E27FC236}">
                  <a16:creationId xmlns:a16="http://schemas.microsoft.com/office/drawing/2014/main" id="{F6CF7907-434B-4177-9CF5-71D8A5259DA3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93;p3">
              <a:extLst>
                <a:ext uri="{FF2B5EF4-FFF2-40B4-BE49-F238E27FC236}">
                  <a16:creationId xmlns:a16="http://schemas.microsoft.com/office/drawing/2014/main" id="{F0725880-59CB-4930-B2BF-C33F3B42F6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91;p3">
              <a:extLst>
                <a:ext uri="{FF2B5EF4-FFF2-40B4-BE49-F238E27FC236}">
                  <a16:creationId xmlns:a16="http://schemas.microsoft.com/office/drawing/2014/main" id="{08152FD4-B71C-4DA7-8094-681AB05E0778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91;p3">
              <a:extLst>
                <a:ext uri="{FF2B5EF4-FFF2-40B4-BE49-F238E27FC236}">
                  <a16:creationId xmlns:a16="http://schemas.microsoft.com/office/drawing/2014/main" id="{344A2A56-FEF3-483F-9F92-BA5560F58AB8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539;p3">
              <a:extLst>
                <a:ext uri="{FF2B5EF4-FFF2-40B4-BE49-F238E27FC236}">
                  <a16:creationId xmlns:a16="http://schemas.microsoft.com/office/drawing/2014/main" id="{BD27FD3C-ACBC-438D-A1B1-0089F083C720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93;p3">
              <a:extLst>
                <a:ext uri="{FF2B5EF4-FFF2-40B4-BE49-F238E27FC236}">
                  <a16:creationId xmlns:a16="http://schemas.microsoft.com/office/drawing/2014/main" id="{EFE96FC0-C3C6-484B-BD9E-ADE92075BF2C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91;p3">
              <a:extLst>
                <a:ext uri="{FF2B5EF4-FFF2-40B4-BE49-F238E27FC236}">
                  <a16:creationId xmlns:a16="http://schemas.microsoft.com/office/drawing/2014/main" id="{80569516-C462-4C83-8087-EF65AFF858DB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538;p3">
              <a:extLst>
                <a:ext uri="{FF2B5EF4-FFF2-40B4-BE49-F238E27FC236}">
                  <a16:creationId xmlns:a16="http://schemas.microsoft.com/office/drawing/2014/main" id="{1E850780-1749-4030-8C99-8F8DF4159492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B3A6B115-F08B-40FE-A0AE-E6C2574EF75B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2;p3">
              <a:extLst>
                <a:ext uri="{FF2B5EF4-FFF2-40B4-BE49-F238E27FC236}">
                  <a16:creationId xmlns:a16="http://schemas.microsoft.com/office/drawing/2014/main" id="{1815BA3E-9CA8-4CC1-A261-B9AFB6E54309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3;p3">
              <a:extLst>
                <a:ext uri="{FF2B5EF4-FFF2-40B4-BE49-F238E27FC236}">
                  <a16:creationId xmlns:a16="http://schemas.microsoft.com/office/drawing/2014/main" id="{D1F6235B-14DB-4A9C-9655-8CC6CB69794A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91;p3">
              <a:extLst>
                <a:ext uri="{FF2B5EF4-FFF2-40B4-BE49-F238E27FC236}">
                  <a16:creationId xmlns:a16="http://schemas.microsoft.com/office/drawing/2014/main" id="{DA4FC329-E823-482C-90DA-7F28B7734026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91;p3">
              <a:extLst>
                <a:ext uri="{FF2B5EF4-FFF2-40B4-BE49-F238E27FC236}">
                  <a16:creationId xmlns:a16="http://schemas.microsoft.com/office/drawing/2014/main" id="{214A957F-54D5-4C41-B200-496E1BB70FF4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538;p3">
              <a:extLst>
                <a:ext uri="{FF2B5EF4-FFF2-40B4-BE49-F238E27FC236}">
                  <a16:creationId xmlns:a16="http://schemas.microsoft.com/office/drawing/2014/main" id="{46E87136-2484-4222-8841-501FFB3266B9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39;p3">
              <a:extLst>
                <a:ext uri="{FF2B5EF4-FFF2-40B4-BE49-F238E27FC236}">
                  <a16:creationId xmlns:a16="http://schemas.microsoft.com/office/drawing/2014/main" id="{3A0C1760-FFDB-4B4C-A08A-0BAED9C86827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92;p3">
              <a:extLst>
                <a:ext uri="{FF2B5EF4-FFF2-40B4-BE49-F238E27FC236}">
                  <a16:creationId xmlns:a16="http://schemas.microsoft.com/office/drawing/2014/main" id="{3E8CB56D-F3B4-4B11-8B70-FDB8E907CA55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93;p3">
              <a:extLst>
                <a:ext uri="{FF2B5EF4-FFF2-40B4-BE49-F238E27FC236}">
                  <a16:creationId xmlns:a16="http://schemas.microsoft.com/office/drawing/2014/main" id="{D33D8259-4114-4FA0-93C3-5DF8F62BC28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91;p3">
              <a:extLst>
                <a:ext uri="{FF2B5EF4-FFF2-40B4-BE49-F238E27FC236}">
                  <a16:creationId xmlns:a16="http://schemas.microsoft.com/office/drawing/2014/main" id="{71001825-1630-44E0-8732-8DF9BC96EE1C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91;p3">
              <a:extLst>
                <a:ext uri="{FF2B5EF4-FFF2-40B4-BE49-F238E27FC236}">
                  <a16:creationId xmlns:a16="http://schemas.microsoft.com/office/drawing/2014/main" id="{F14B4354-A8DD-4628-A905-0889749CD970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538;p3">
              <a:extLst>
                <a:ext uri="{FF2B5EF4-FFF2-40B4-BE49-F238E27FC236}">
                  <a16:creationId xmlns:a16="http://schemas.microsoft.com/office/drawing/2014/main" id="{BE54C1AF-8AB5-42BD-BEA7-6CE9D95346A9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39;p3">
              <a:extLst>
                <a:ext uri="{FF2B5EF4-FFF2-40B4-BE49-F238E27FC236}">
                  <a16:creationId xmlns:a16="http://schemas.microsoft.com/office/drawing/2014/main" id="{F9804801-0D83-4D70-B6B2-F28F3014C1C9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92;p3">
              <a:extLst>
                <a:ext uri="{FF2B5EF4-FFF2-40B4-BE49-F238E27FC236}">
                  <a16:creationId xmlns:a16="http://schemas.microsoft.com/office/drawing/2014/main" id="{4959402A-60E8-4C96-AB52-96B0FDC83F71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93;p3">
              <a:extLst>
                <a:ext uri="{FF2B5EF4-FFF2-40B4-BE49-F238E27FC236}">
                  <a16:creationId xmlns:a16="http://schemas.microsoft.com/office/drawing/2014/main" id="{93C42A15-F23E-4465-8B0F-69C5F80D012D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91;p3">
              <a:extLst>
                <a:ext uri="{FF2B5EF4-FFF2-40B4-BE49-F238E27FC236}">
                  <a16:creationId xmlns:a16="http://schemas.microsoft.com/office/drawing/2014/main" id="{F5F9DB08-C6E0-4531-BBFD-087FFD64BE36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91;p3">
              <a:extLst>
                <a:ext uri="{FF2B5EF4-FFF2-40B4-BE49-F238E27FC236}">
                  <a16:creationId xmlns:a16="http://schemas.microsoft.com/office/drawing/2014/main" id="{94FD0E56-AD11-48FF-9F01-25F7565690E1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538;p3">
              <a:extLst>
                <a:ext uri="{FF2B5EF4-FFF2-40B4-BE49-F238E27FC236}">
                  <a16:creationId xmlns:a16="http://schemas.microsoft.com/office/drawing/2014/main" id="{08621162-EBDD-4113-BD8F-5865B8713728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39;p3">
              <a:extLst>
                <a:ext uri="{FF2B5EF4-FFF2-40B4-BE49-F238E27FC236}">
                  <a16:creationId xmlns:a16="http://schemas.microsoft.com/office/drawing/2014/main" id="{3E67B690-26DB-41FA-9D0E-4E2572A39580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92;p3">
              <a:extLst>
                <a:ext uri="{FF2B5EF4-FFF2-40B4-BE49-F238E27FC236}">
                  <a16:creationId xmlns:a16="http://schemas.microsoft.com/office/drawing/2014/main" id="{F340F4D8-01BC-4145-BB83-F7D4AEB58DC3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93;p3">
              <a:extLst>
                <a:ext uri="{FF2B5EF4-FFF2-40B4-BE49-F238E27FC236}">
                  <a16:creationId xmlns:a16="http://schemas.microsoft.com/office/drawing/2014/main" id="{B49D7B0F-88CF-452F-AC27-4C569C97B40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91;p3">
              <a:extLst>
                <a:ext uri="{FF2B5EF4-FFF2-40B4-BE49-F238E27FC236}">
                  <a16:creationId xmlns:a16="http://schemas.microsoft.com/office/drawing/2014/main" id="{0F802EBC-8487-417F-903D-4D85D70710C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91;p3">
              <a:extLst>
                <a:ext uri="{FF2B5EF4-FFF2-40B4-BE49-F238E27FC236}">
                  <a16:creationId xmlns:a16="http://schemas.microsoft.com/office/drawing/2014/main" id="{4582E424-9DC0-4481-89A8-477A420B50C7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538;p3">
              <a:extLst>
                <a:ext uri="{FF2B5EF4-FFF2-40B4-BE49-F238E27FC236}">
                  <a16:creationId xmlns:a16="http://schemas.microsoft.com/office/drawing/2014/main" id="{5B9082E3-7B52-49FB-B33E-42AC7A57028C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39;p3">
              <a:extLst>
                <a:ext uri="{FF2B5EF4-FFF2-40B4-BE49-F238E27FC236}">
                  <a16:creationId xmlns:a16="http://schemas.microsoft.com/office/drawing/2014/main" id="{98BFB570-2A55-49E6-90B0-B507F1CDBFCD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92;p3">
              <a:extLst>
                <a:ext uri="{FF2B5EF4-FFF2-40B4-BE49-F238E27FC236}">
                  <a16:creationId xmlns:a16="http://schemas.microsoft.com/office/drawing/2014/main" id="{34462982-65F9-450E-A453-188346C6031D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93;p3">
              <a:extLst>
                <a:ext uri="{FF2B5EF4-FFF2-40B4-BE49-F238E27FC236}">
                  <a16:creationId xmlns:a16="http://schemas.microsoft.com/office/drawing/2014/main" id="{44B3CF41-1560-4FD9-897D-C141AC55136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91;p3">
              <a:extLst>
                <a:ext uri="{FF2B5EF4-FFF2-40B4-BE49-F238E27FC236}">
                  <a16:creationId xmlns:a16="http://schemas.microsoft.com/office/drawing/2014/main" id="{6021F8CB-42BE-4C5A-917E-B27134E5A308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91;p3">
              <a:extLst>
                <a:ext uri="{FF2B5EF4-FFF2-40B4-BE49-F238E27FC236}">
                  <a16:creationId xmlns:a16="http://schemas.microsoft.com/office/drawing/2014/main" id="{2C8EAE18-D6A6-4B6E-A3A1-4096251C3F3C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539;p3">
              <a:extLst>
                <a:ext uri="{FF2B5EF4-FFF2-40B4-BE49-F238E27FC236}">
                  <a16:creationId xmlns:a16="http://schemas.microsoft.com/office/drawing/2014/main" id="{2BEDD17B-1C46-4D8A-829C-FA62A415B2AB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92;p3">
              <a:extLst>
                <a:ext uri="{FF2B5EF4-FFF2-40B4-BE49-F238E27FC236}">
                  <a16:creationId xmlns:a16="http://schemas.microsoft.com/office/drawing/2014/main" id="{CCE135ED-976E-43D0-BC83-9E69E7CA0202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93;p3">
              <a:extLst>
                <a:ext uri="{FF2B5EF4-FFF2-40B4-BE49-F238E27FC236}">
                  <a16:creationId xmlns:a16="http://schemas.microsoft.com/office/drawing/2014/main" id="{BA2A8E70-BE6B-482A-86B5-0DE7CD5DE95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91;p3">
              <a:extLst>
                <a:ext uri="{FF2B5EF4-FFF2-40B4-BE49-F238E27FC236}">
                  <a16:creationId xmlns:a16="http://schemas.microsoft.com/office/drawing/2014/main" id="{3F0577D6-26E9-4FD3-8997-E163DD3CC5F7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91;p3">
              <a:extLst>
                <a:ext uri="{FF2B5EF4-FFF2-40B4-BE49-F238E27FC236}">
                  <a16:creationId xmlns:a16="http://schemas.microsoft.com/office/drawing/2014/main" id="{626436AD-D5E7-46A3-A89D-884921C1E465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538;p3">
              <a:extLst>
                <a:ext uri="{FF2B5EF4-FFF2-40B4-BE49-F238E27FC236}">
                  <a16:creationId xmlns:a16="http://schemas.microsoft.com/office/drawing/2014/main" id="{DF9136D1-CC3C-49A5-B41C-4511228ED2F8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92;p3">
              <a:extLst>
                <a:ext uri="{FF2B5EF4-FFF2-40B4-BE49-F238E27FC236}">
                  <a16:creationId xmlns:a16="http://schemas.microsoft.com/office/drawing/2014/main" id="{7703A448-E0D5-4428-9AE6-65F8E738F59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93;p3">
              <a:extLst>
                <a:ext uri="{FF2B5EF4-FFF2-40B4-BE49-F238E27FC236}">
                  <a16:creationId xmlns:a16="http://schemas.microsoft.com/office/drawing/2014/main" id="{7CB0F0FD-8D0D-4B9C-9986-39D91A703A9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91;p3">
              <a:extLst>
                <a:ext uri="{FF2B5EF4-FFF2-40B4-BE49-F238E27FC236}">
                  <a16:creationId xmlns:a16="http://schemas.microsoft.com/office/drawing/2014/main" id="{48254F76-49C8-41C0-B1F5-80B5B9169C0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91;p3">
              <a:extLst>
                <a:ext uri="{FF2B5EF4-FFF2-40B4-BE49-F238E27FC236}">
                  <a16:creationId xmlns:a16="http://schemas.microsoft.com/office/drawing/2014/main" id="{0BDB0C50-FC12-4658-B34E-8BD46508999E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538;p3">
              <a:extLst>
                <a:ext uri="{FF2B5EF4-FFF2-40B4-BE49-F238E27FC236}">
                  <a16:creationId xmlns:a16="http://schemas.microsoft.com/office/drawing/2014/main" id="{E99BB0BA-724F-4B60-A841-A5B689CF9363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39;p3">
              <a:extLst>
                <a:ext uri="{FF2B5EF4-FFF2-40B4-BE49-F238E27FC236}">
                  <a16:creationId xmlns:a16="http://schemas.microsoft.com/office/drawing/2014/main" id="{DBB8F249-B744-4617-8DF4-E1F79980D5BD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92;p3">
              <a:extLst>
                <a:ext uri="{FF2B5EF4-FFF2-40B4-BE49-F238E27FC236}">
                  <a16:creationId xmlns:a16="http://schemas.microsoft.com/office/drawing/2014/main" id="{0914E155-FE04-48E2-96C2-6F2C416060B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93;p3">
              <a:extLst>
                <a:ext uri="{FF2B5EF4-FFF2-40B4-BE49-F238E27FC236}">
                  <a16:creationId xmlns:a16="http://schemas.microsoft.com/office/drawing/2014/main" id="{9FC04612-EEFC-414E-B936-A3165C52F314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91;p3">
              <a:extLst>
                <a:ext uri="{FF2B5EF4-FFF2-40B4-BE49-F238E27FC236}">
                  <a16:creationId xmlns:a16="http://schemas.microsoft.com/office/drawing/2014/main" id="{0853A6AE-7361-4579-A638-1F8CD4D26F65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91;p3">
              <a:extLst>
                <a:ext uri="{FF2B5EF4-FFF2-40B4-BE49-F238E27FC236}">
                  <a16:creationId xmlns:a16="http://schemas.microsoft.com/office/drawing/2014/main" id="{5EFF1BDA-DA66-417E-962B-DCEEEA4BE4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539;p3">
              <a:extLst>
                <a:ext uri="{FF2B5EF4-FFF2-40B4-BE49-F238E27FC236}">
                  <a16:creationId xmlns:a16="http://schemas.microsoft.com/office/drawing/2014/main" id="{25A66493-ACEB-42F0-B363-420A694075DD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93;p3">
              <a:extLst>
                <a:ext uri="{FF2B5EF4-FFF2-40B4-BE49-F238E27FC236}">
                  <a16:creationId xmlns:a16="http://schemas.microsoft.com/office/drawing/2014/main" id="{73D724EF-DABB-4D09-9294-D6BB76004B29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91;p3">
              <a:extLst>
                <a:ext uri="{FF2B5EF4-FFF2-40B4-BE49-F238E27FC236}">
                  <a16:creationId xmlns:a16="http://schemas.microsoft.com/office/drawing/2014/main" id="{E6A0B188-5F5F-4345-AFB8-64DB149ACA2F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538;p3">
              <a:extLst>
                <a:ext uri="{FF2B5EF4-FFF2-40B4-BE49-F238E27FC236}">
                  <a16:creationId xmlns:a16="http://schemas.microsoft.com/office/drawing/2014/main" id="{3427D50A-2AF9-40D8-ABD0-DE479AF41CE6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92;p3">
              <a:extLst>
                <a:ext uri="{FF2B5EF4-FFF2-40B4-BE49-F238E27FC236}">
                  <a16:creationId xmlns:a16="http://schemas.microsoft.com/office/drawing/2014/main" id="{642EC5B0-5A9D-45A3-ABCE-3F2E19F4FA09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91;p3">
              <a:extLst>
                <a:ext uri="{FF2B5EF4-FFF2-40B4-BE49-F238E27FC236}">
                  <a16:creationId xmlns:a16="http://schemas.microsoft.com/office/drawing/2014/main" id="{A1EC4E35-EFD1-4507-99A8-4C01E8FA30F9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38;p3">
              <a:extLst>
                <a:ext uri="{FF2B5EF4-FFF2-40B4-BE49-F238E27FC236}">
                  <a16:creationId xmlns:a16="http://schemas.microsoft.com/office/drawing/2014/main" id="{68F55588-BA43-4B7C-891F-8BA51B573444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39;p3">
              <a:extLst>
                <a:ext uri="{FF2B5EF4-FFF2-40B4-BE49-F238E27FC236}">
                  <a16:creationId xmlns:a16="http://schemas.microsoft.com/office/drawing/2014/main" id="{4685441F-CF18-4F6A-AEB8-22BC89CC4635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92;p3">
              <a:extLst>
                <a:ext uri="{FF2B5EF4-FFF2-40B4-BE49-F238E27FC236}">
                  <a16:creationId xmlns:a16="http://schemas.microsoft.com/office/drawing/2014/main" id="{248C8A99-8C49-48ED-AE9A-46EB179198C9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93;p3">
              <a:extLst>
                <a:ext uri="{FF2B5EF4-FFF2-40B4-BE49-F238E27FC236}">
                  <a16:creationId xmlns:a16="http://schemas.microsoft.com/office/drawing/2014/main" id="{CCCF87EA-8FC9-4CB4-B7EB-65216BB993BB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91;p3">
              <a:extLst>
                <a:ext uri="{FF2B5EF4-FFF2-40B4-BE49-F238E27FC236}">
                  <a16:creationId xmlns:a16="http://schemas.microsoft.com/office/drawing/2014/main" id="{BA2FC264-8E8E-46D9-B684-7DFC105287C8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91;p3">
              <a:extLst>
                <a:ext uri="{FF2B5EF4-FFF2-40B4-BE49-F238E27FC236}">
                  <a16:creationId xmlns:a16="http://schemas.microsoft.com/office/drawing/2014/main" id="{5FDAE760-1AAF-412A-BA96-7CA0D947F667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538;p3">
              <a:extLst>
                <a:ext uri="{FF2B5EF4-FFF2-40B4-BE49-F238E27FC236}">
                  <a16:creationId xmlns:a16="http://schemas.microsoft.com/office/drawing/2014/main" id="{88265411-77E3-43F1-8D95-1138B9E35AE1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39;p3">
              <a:extLst>
                <a:ext uri="{FF2B5EF4-FFF2-40B4-BE49-F238E27FC236}">
                  <a16:creationId xmlns:a16="http://schemas.microsoft.com/office/drawing/2014/main" id="{C591F580-475F-4552-A2BC-394364F6CE2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92;p3">
              <a:extLst>
                <a:ext uri="{FF2B5EF4-FFF2-40B4-BE49-F238E27FC236}">
                  <a16:creationId xmlns:a16="http://schemas.microsoft.com/office/drawing/2014/main" id="{F70D808E-D1CE-4D7F-B976-B5B5A509200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93;p3">
              <a:extLst>
                <a:ext uri="{FF2B5EF4-FFF2-40B4-BE49-F238E27FC236}">
                  <a16:creationId xmlns:a16="http://schemas.microsoft.com/office/drawing/2014/main" id="{A51BB15A-C894-4389-A355-76F70045FF70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91;p3">
              <a:extLst>
                <a:ext uri="{FF2B5EF4-FFF2-40B4-BE49-F238E27FC236}">
                  <a16:creationId xmlns:a16="http://schemas.microsoft.com/office/drawing/2014/main" id="{AABC63DC-770A-474A-8370-DD0F7A92C3FD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91;p3">
              <a:extLst>
                <a:ext uri="{FF2B5EF4-FFF2-40B4-BE49-F238E27FC236}">
                  <a16:creationId xmlns:a16="http://schemas.microsoft.com/office/drawing/2014/main" id="{B3864A6B-71B8-4E1E-8AC3-24F9AB41ADDC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592;p3">
              <a:extLst>
                <a:ext uri="{FF2B5EF4-FFF2-40B4-BE49-F238E27FC236}">
                  <a16:creationId xmlns:a16="http://schemas.microsoft.com/office/drawing/2014/main" id="{80C99C6B-694C-4665-AEE8-234DAE06ABE2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93;p3">
              <a:extLst>
                <a:ext uri="{FF2B5EF4-FFF2-40B4-BE49-F238E27FC236}">
                  <a16:creationId xmlns:a16="http://schemas.microsoft.com/office/drawing/2014/main" id="{C8C1C1D6-8B7A-4162-8B4D-5AF7C7BA7AF9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91;p3">
              <a:extLst>
                <a:ext uri="{FF2B5EF4-FFF2-40B4-BE49-F238E27FC236}">
                  <a16:creationId xmlns:a16="http://schemas.microsoft.com/office/drawing/2014/main" id="{F596E6DA-BFBA-4328-9986-606D64CE079B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91;p3">
              <a:extLst>
                <a:ext uri="{FF2B5EF4-FFF2-40B4-BE49-F238E27FC236}">
                  <a16:creationId xmlns:a16="http://schemas.microsoft.com/office/drawing/2014/main" id="{544CE560-FE4B-4A4C-997B-A700BF362B26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592;p3">
              <a:extLst>
                <a:ext uri="{FF2B5EF4-FFF2-40B4-BE49-F238E27FC236}">
                  <a16:creationId xmlns:a16="http://schemas.microsoft.com/office/drawing/2014/main" id="{D97EFC5B-CE36-4726-BB6B-85EAA7C430B0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93;p3">
              <a:extLst>
                <a:ext uri="{FF2B5EF4-FFF2-40B4-BE49-F238E27FC236}">
                  <a16:creationId xmlns:a16="http://schemas.microsoft.com/office/drawing/2014/main" id="{6ABB8E74-B85B-4AEF-8B08-6DAF644F6D73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91;p3">
              <a:extLst>
                <a:ext uri="{FF2B5EF4-FFF2-40B4-BE49-F238E27FC236}">
                  <a16:creationId xmlns:a16="http://schemas.microsoft.com/office/drawing/2014/main" id="{B8AAF77F-716F-4771-881E-A4BF40113831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91;p3">
              <a:extLst>
                <a:ext uri="{FF2B5EF4-FFF2-40B4-BE49-F238E27FC236}">
                  <a16:creationId xmlns:a16="http://schemas.microsoft.com/office/drawing/2014/main" id="{044A8B93-58F8-43F1-85DD-9F376AB52520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592;p3">
              <a:extLst>
                <a:ext uri="{FF2B5EF4-FFF2-40B4-BE49-F238E27FC236}">
                  <a16:creationId xmlns:a16="http://schemas.microsoft.com/office/drawing/2014/main" id="{09AF0800-21F6-4EE3-B9AE-5D9B4D8C4AA3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93;p3">
              <a:extLst>
                <a:ext uri="{FF2B5EF4-FFF2-40B4-BE49-F238E27FC236}">
                  <a16:creationId xmlns:a16="http://schemas.microsoft.com/office/drawing/2014/main" id="{F0018C63-6736-4266-98B4-F591A705525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91;p3">
              <a:extLst>
                <a:ext uri="{FF2B5EF4-FFF2-40B4-BE49-F238E27FC236}">
                  <a16:creationId xmlns:a16="http://schemas.microsoft.com/office/drawing/2014/main" id="{AF3E173A-FCFD-414B-BCA7-B28D4B1287C1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91;p3">
              <a:extLst>
                <a:ext uri="{FF2B5EF4-FFF2-40B4-BE49-F238E27FC236}">
                  <a16:creationId xmlns:a16="http://schemas.microsoft.com/office/drawing/2014/main" id="{7A2FEC00-AB96-44D8-93E1-1B80ED64BB8B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592;p3">
              <a:extLst>
                <a:ext uri="{FF2B5EF4-FFF2-40B4-BE49-F238E27FC236}">
                  <a16:creationId xmlns:a16="http://schemas.microsoft.com/office/drawing/2014/main" id="{D4A8893A-0A56-43CB-BFED-C9880FC8BA83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93;p3">
              <a:extLst>
                <a:ext uri="{FF2B5EF4-FFF2-40B4-BE49-F238E27FC236}">
                  <a16:creationId xmlns:a16="http://schemas.microsoft.com/office/drawing/2014/main" id="{5CBBF940-57F5-4698-B632-91F75249F0A6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91;p3">
              <a:extLst>
                <a:ext uri="{FF2B5EF4-FFF2-40B4-BE49-F238E27FC236}">
                  <a16:creationId xmlns:a16="http://schemas.microsoft.com/office/drawing/2014/main" id="{ACCADB75-DDBA-42EF-81C1-DA12DAA075B2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91;p3">
              <a:extLst>
                <a:ext uri="{FF2B5EF4-FFF2-40B4-BE49-F238E27FC236}">
                  <a16:creationId xmlns:a16="http://schemas.microsoft.com/office/drawing/2014/main" id="{C94EF360-297F-4D70-845C-A5F3C39EF70B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592;p3">
              <a:extLst>
                <a:ext uri="{FF2B5EF4-FFF2-40B4-BE49-F238E27FC236}">
                  <a16:creationId xmlns:a16="http://schemas.microsoft.com/office/drawing/2014/main" id="{0FF019D5-3081-4C38-994D-322C1A094D4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93;p3">
              <a:extLst>
                <a:ext uri="{FF2B5EF4-FFF2-40B4-BE49-F238E27FC236}">
                  <a16:creationId xmlns:a16="http://schemas.microsoft.com/office/drawing/2014/main" id="{8D1ED8C5-B84A-4207-BC1B-CAF685BAF311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91;p3">
              <a:extLst>
                <a:ext uri="{FF2B5EF4-FFF2-40B4-BE49-F238E27FC236}">
                  <a16:creationId xmlns:a16="http://schemas.microsoft.com/office/drawing/2014/main" id="{4C7BB5D6-58E5-46EA-BAA2-DF55CCF05627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91;p3">
              <a:extLst>
                <a:ext uri="{FF2B5EF4-FFF2-40B4-BE49-F238E27FC236}">
                  <a16:creationId xmlns:a16="http://schemas.microsoft.com/office/drawing/2014/main" id="{BEFED640-C88E-45C6-9CAD-82DFD68CAE88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592;p3">
              <a:extLst>
                <a:ext uri="{FF2B5EF4-FFF2-40B4-BE49-F238E27FC236}">
                  <a16:creationId xmlns:a16="http://schemas.microsoft.com/office/drawing/2014/main" id="{853C0C0B-382B-4BD3-9265-9EF4D1280BE1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93;p3">
              <a:extLst>
                <a:ext uri="{FF2B5EF4-FFF2-40B4-BE49-F238E27FC236}">
                  <a16:creationId xmlns:a16="http://schemas.microsoft.com/office/drawing/2014/main" id="{3FC583EB-ACA9-4420-BC3C-EC1ED110CBE7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91;p3">
              <a:extLst>
                <a:ext uri="{FF2B5EF4-FFF2-40B4-BE49-F238E27FC236}">
                  <a16:creationId xmlns:a16="http://schemas.microsoft.com/office/drawing/2014/main" id="{8790A91D-E16E-40E2-BAC5-4863B2BB1FC9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91;p3">
              <a:extLst>
                <a:ext uri="{FF2B5EF4-FFF2-40B4-BE49-F238E27FC236}">
                  <a16:creationId xmlns:a16="http://schemas.microsoft.com/office/drawing/2014/main" id="{17AB998C-291A-4914-AF7D-0158268E9501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592;p3">
              <a:extLst>
                <a:ext uri="{FF2B5EF4-FFF2-40B4-BE49-F238E27FC236}">
                  <a16:creationId xmlns:a16="http://schemas.microsoft.com/office/drawing/2014/main" id="{8CBCD6DE-7B14-4B61-BD15-12B6EC4427F1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93;p3">
              <a:extLst>
                <a:ext uri="{FF2B5EF4-FFF2-40B4-BE49-F238E27FC236}">
                  <a16:creationId xmlns:a16="http://schemas.microsoft.com/office/drawing/2014/main" id="{421B53E8-B572-4762-A1A5-1F5C4E33733A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91;p3">
              <a:extLst>
                <a:ext uri="{FF2B5EF4-FFF2-40B4-BE49-F238E27FC236}">
                  <a16:creationId xmlns:a16="http://schemas.microsoft.com/office/drawing/2014/main" id="{7AE5C164-8AEA-4950-B993-4BBB30DD9F06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91;p3">
              <a:extLst>
                <a:ext uri="{FF2B5EF4-FFF2-40B4-BE49-F238E27FC236}">
                  <a16:creationId xmlns:a16="http://schemas.microsoft.com/office/drawing/2014/main" id="{B55ECDA9-4F04-4D56-AD56-E1C0822C02BC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592;p3">
              <a:extLst>
                <a:ext uri="{FF2B5EF4-FFF2-40B4-BE49-F238E27FC236}">
                  <a16:creationId xmlns:a16="http://schemas.microsoft.com/office/drawing/2014/main" id="{D2AC8525-3CDC-448D-9278-3268BE38661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93;p3">
              <a:extLst>
                <a:ext uri="{FF2B5EF4-FFF2-40B4-BE49-F238E27FC236}">
                  <a16:creationId xmlns:a16="http://schemas.microsoft.com/office/drawing/2014/main" id="{021D22AA-AC6B-4D24-9C33-3CB9B129C72C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91;p3">
              <a:extLst>
                <a:ext uri="{FF2B5EF4-FFF2-40B4-BE49-F238E27FC236}">
                  <a16:creationId xmlns:a16="http://schemas.microsoft.com/office/drawing/2014/main" id="{49B76D81-326B-46A8-8DC2-1D3D701C368F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91;p3">
              <a:extLst>
                <a:ext uri="{FF2B5EF4-FFF2-40B4-BE49-F238E27FC236}">
                  <a16:creationId xmlns:a16="http://schemas.microsoft.com/office/drawing/2014/main" id="{FC15334E-6906-470D-8BA6-612FAE066E92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593;p3">
              <a:extLst>
                <a:ext uri="{FF2B5EF4-FFF2-40B4-BE49-F238E27FC236}">
                  <a16:creationId xmlns:a16="http://schemas.microsoft.com/office/drawing/2014/main" id="{AD007A5D-CD74-4564-A5C2-3C0B172AEC41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91;p3">
              <a:extLst>
                <a:ext uri="{FF2B5EF4-FFF2-40B4-BE49-F238E27FC236}">
                  <a16:creationId xmlns:a16="http://schemas.microsoft.com/office/drawing/2014/main" id="{971A06E3-6015-4415-B3CF-D6F3A31B46BB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592;p3">
              <a:extLst>
                <a:ext uri="{FF2B5EF4-FFF2-40B4-BE49-F238E27FC236}">
                  <a16:creationId xmlns:a16="http://schemas.microsoft.com/office/drawing/2014/main" id="{1D641C80-6CE4-4814-A432-CCF34BF062ED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93;p3">
              <a:extLst>
                <a:ext uri="{FF2B5EF4-FFF2-40B4-BE49-F238E27FC236}">
                  <a16:creationId xmlns:a16="http://schemas.microsoft.com/office/drawing/2014/main" id="{B8C0AE06-73DF-410C-8BCB-A8EB5FE61E70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91;p3">
              <a:extLst>
                <a:ext uri="{FF2B5EF4-FFF2-40B4-BE49-F238E27FC236}">
                  <a16:creationId xmlns:a16="http://schemas.microsoft.com/office/drawing/2014/main" id="{35996102-D2A4-4711-A4E0-531D65E945C2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91;p3">
              <a:extLst>
                <a:ext uri="{FF2B5EF4-FFF2-40B4-BE49-F238E27FC236}">
                  <a16:creationId xmlns:a16="http://schemas.microsoft.com/office/drawing/2014/main" id="{1699D991-072D-4FF0-A125-A9A7DD205D7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592;p3">
              <a:extLst>
                <a:ext uri="{FF2B5EF4-FFF2-40B4-BE49-F238E27FC236}">
                  <a16:creationId xmlns:a16="http://schemas.microsoft.com/office/drawing/2014/main" id="{4BABECCA-2CF3-4B80-A17B-6A1EF4301EB3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93;p3">
              <a:extLst>
                <a:ext uri="{FF2B5EF4-FFF2-40B4-BE49-F238E27FC236}">
                  <a16:creationId xmlns:a16="http://schemas.microsoft.com/office/drawing/2014/main" id="{D5D88629-B2C4-4990-A661-EAE98C628FDB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91;p3">
              <a:extLst>
                <a:ext uri="{FF2B5EF4-FFF2-40B4-BE49-F238E27FC236}">
                  <a16:creationId xmlns:a16="http://schemas.microsoft.com/office/drawing/2014/main" id="{5B21DCF7-12D6-4279-AB2A-E603A9BDC1F7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91;p3">
              <a:extLst>
                <a:ext uri="{FF2B5EF4-FFF2-40B4-BE49-F238E27FC236}">
                  <a16:creationId xmlns:a16="http://schemas.microsoft.com/office/drawing/2014/main" id="{8993EA62-8D40-49BA-B83F-537F8BDC2870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592;p3">
              <a:extLst>
                <a:ext uri="{FF2B5EF4-FFF2-40B4-BE49-F238E27FC236}">
                  <a16:creationId xmlns:a16="http://schemas.microsoft.com/office/drawing/2014/main" id="{6DBD4A3C-ED0A-4F0C-BECB-B29DD49EAFD5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93;p3">
              <a:extLst>
                <a:ext uri="{FF2B5EF4-FFF2-40B4-BE49-F238E27FC236}">
                  <a16:creationId xmlns:a16="http://schemas.microsoft.com/office/drawing/2014/main" id="{284D8AE1-7D69-41FD-B203-051F88A9B787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91;p3">
              <a:extLst>
                <a:ext uri="{FF2B5EF4-FFF2-40B4-BE49-F238E27FC236}">
                  <a16:creationId xmlns:a16="http://schemas.microsoft.com/office/drawing/2014/main" id="{EAC32D37-EEAB-4D55-BA48-840FBFF50F8A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91;p3">
              <a:extLst>
                <a:ext uri="{FF2B5EF4-FFF2-40B4-BE49-F238E27FC236}">
                  <a16:creationId xmlns:a16="http://schemas.microsoft.com/office/drawing/2014/main" id="{DCED6D3A-6095-4217-88B4-CF057DC1D8BC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592;p3">
              <a:extLst>
                <a:ext uri="{FF2B5EF4-FFF2-40B4-BE49-F238E27FC236}">
                  <a16:creationId xmlns:a16="http://schemas.microsoft.com/office/drawing/2014/main" id="{6025B6B6-A665-4DA1-8030-3C94EB56A4DF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93;p3">
              <a:extLst>
                <a:ext uri="{FF2B5EF4-FFF2-40B4-BE49-F238E27FC236}">
                  <a16:creationId xmlns:a16="http://schemas.microsoft.com/office/drawing/2014/main" id="{3AF2D169-6C1E-42B1-A315-067AE71920AE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91;p3">
              <a:extLst>
                <a:ext uri="{FF2B5EF4-FFF2-40B4-BE49-F238E27FC236}">
                  <a16:creationId xmlns:a16="http://schemas.microsoft.com/office/drawing/2014/main" id="{8BB31CF4-AE17-44F8-8D55-B475286CD7F1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91;p3">
              <a:extLst>
                <a:ext uri="{FF2B5EF4-FFF2-40B4-BE49-F238E27FC236}">
                  <a16:creationId xmlns:a16="http://schemas.microsoft.com/office/drawing/2014/main" id="{5A9E0BA7-9A10-4557-B6B6-C0AD9D951BB9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592;p3">
              <a:extLst>
                <a:ext uri="{FF2B5EF4-FFF2-40B4-BE49-F238E27FC236}">
                  <a16:creationId xmlns:a16="http://schemas.microsoft.com/office/drawing/2014/main" id="{20E0D48D-5AB6-432D-8A3D-8E7E9BB17011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93;p3">
              <a:extLst>
                <a:ext uri="{FF2B5EF4-FFF2-40B4-BE49-F238E27FC236}">
                  <a16:creationId xmlns:a16="http://schemas.microsoft.com/office/drawing/2014/main" id="{FC1395C7-300F-4457-8543-C2B16B4B904E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91;p3">
              <a:extLst>
                <a:ext uri="{FF2B5EF4-FFF2-40B4-BE49-F238E27FC236}">
                  <a16:creationId xmlns:a16="http://schemas.microsoft.com/office/drawing/2014/main" id="{2CBDB818-BA46-43FE-BCFA-C0A72E350A3F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91;p3">
              <a:extLst>
                <a:ext uri="{FF2B5EF4-FFF2-40B4-BE49-F238E27FC236}">
                  <a16:creationId xmlns:a16="http://schemas.microsoft.com/office/drawing/2014/main" id="{31FA5E78-5DC4-441C-856F-017BE3D53CB6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592;p3">
              <a:extLst>
                <a:ext uri="{FF2B5EF4-FFF2-40B4-BE49-F238E27FC236}">
                  <a16:creationId xmlns:a16="http://schemas.microsoft.com/office/drawing/2014/main" id="{D8329912-588A-4BAD-8675-238ED67DA90E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93;p3">
              <a:extLst>
                <a:ext uri="{FF2B5EF4-FFF2-40B4-BE49-F238E27FC236}">
                  <a16:creationId xmlns:a16="http://schemas.microsoft.com/office/drawing/2014/main" id="{30F75D0A-9A6F-4053-8D08-A086F13DC9C7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91;p3">
              <a:extLst>
                <a:ext uri="{FF2B5EF4-FFF2-40B4-BE49-F238E27FC236}">
                  <a16:creationId xmlns:a16="http://schemas.microsoft.com/office/drawing/2014/main" id="{F0ABD740-2139-49E6-BFFB-CB4A929FF190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91;p3">
              <a:extLst>
                <a:ext uri="{FF2B5EF4-FFF2-40B4-BE49-F238E27FC236}">
                  <a16:creationId xmlns:a16="http://schemas.microsoft.com/office/drawing/2014/main" id="{E6D2F798-4204-4798-8319-12A2BCFA067B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592;p3">
              <a:extLst>
                <a:ext uri="{FF2B5EF4-FFF2-40B4-BE49-F238E27FC236}">
                  <a16:creationId xmlns:a16="http://schemas.microsoft.com/office/drawing/2014/main" id="{2D83B8A7-9975-4434-8CE0-294D73EC5221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93;p3">
              <a:extLst>
                <a:ext uri="{FF2B5EF4-FFF2-40B4-BE49-F238E27FC236}">
                  <a16:creationId xmlns:a16="http://schemas.microsoft.com/office/drawing/2014/main" id="{E669096A-9CED-4496-AB12-7996ED94B92B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91;p3">
              <a:extLst>
                <a:ext uri="{FF2B5EF4-FFF2-40B4-BE49-F238E27FC236}">
                  <a16:creationId xmlns:a16="http://schemas.microsoft.com/office/drawing/2014/main" id="{19F5A35E-B46A-4317-B25C-DD5654729455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91;p3">
              <a:extLst>
                <a:ext uri="{FF2B5EF4-FFF2-40B4-BE49-F238E27FC236}">
                  <a16:creationId xmlns:a16="http://schemas.microsoft.com/office/drawing/2014/main" id="{FFD2BAB1-9CB6-41E3-8221-4BEA6B3097FE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592;p3">
              <a:extLst>
                <a:ext uri="{FF2B5EF4-FFF2-40B4-BE49-F238E27FC236}">
                  <a16:creationId xmlns:a16="http://schemas.microsoft.com/office/drawing/2014/main" id="{07369541-3637-455F-9A8C-B8E0E319BC2A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93;p3">
              <a:extLst>
                <a:ext uri="{FF2B5EF4-FFF2-40B4-BE49-F238E27FC236}">
                  <a16:creationId xmlns:a16="http://schemas.microsoft.com/office/drawing/2014/main" id="{1F6E758C-1321-439E-840F-06D041C608CC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91;p3">
              <a:extLst>
                <a:ext uri="{FF2B5EF4-FFF2-40B4-BE49-F238E27FC236}">
                  <a16:creationId xmlns:a16="http://schemas.microsoft.com/office/drawing/2014/main" id="{CD6DA4BD-32FF-4E07-BEE1-A9BDA6098A36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91;p3">
              <a:extLst>
                <a:ext uri="{FF2B5EF4-FFF2-40B4-BE49-F238E27FC236}">
                  <a16:creationId xmlns:a16="http://schemas.microsoft.com/office/drawing/2014/main" id="{54D1EA9E-7237-4567-BA56-80B0885A231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592;p3">
              <a:extLst>
                <a:ext uri="{FF2B5EF4-FFF2-40B4-BE49-F238E27FC236}">
                  <a16:creationId xmlns:a16="http://schemas.microsoft.com/office/drawing/2014/main" id="{3C37BBC0-C006-43CF-9B2E-52737FA11C27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93;p3">
              <a:extLst>
                <a:ext uri="{FF2B5EF4-FFF2-40B4-BE49-F238E27FC236}">
                  <a16:creationId xmlns:a16="http://schemas.microsoft.com/office/drawing/2014/main" id="{ED355F01-405F-44E4-BD62-CFC26C4195AC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91;p3">
              <a:extLst>
                <a:ext uri="{FF2B5EF4-FFF2-40B4-BE49-F238E27FC236}">
                  <a16:creationId xmlns:a16="http://schemas.microsoft.com/office/drawing/2014/main" id="{31220B33-C34F-4A89-B7E0-4202447BB2E5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91;p3">
              <a:extLst>
                <a:ext uri="{FF2B5EF4-FFF2-40B4-BE49-F238E27FC236}">
                  <a16:creationId xmlns:a16="http://schemas.microsoft.com/office/drawing/2014/main" id="{8ED38FC0-E7F7-4691-8B7C-CAEACED4C74D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592;p3">
              <a:extLst>
                <a:ext uri="{FF2B5EF4-FFF2-40B4-BE49-F238E27FC236}">
                  <a16:creationId xmlns:a16="http://schemas.microsoft.com/office/drawing/2014/main" id="{0C80A37D-573B-4878-BD2E-D18661845717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93;p3">
              <a:extLst>
                <a:ext uri="{FF2B5EF4-FFF2-40B4-BE49-F238E27FC236}">
                  <a16:creationId xmlns:a16="http://schemas.microsoft.com/office/drawing/2014/main" id="{55B75EC8-A23D-41CE-8C2E-335B4F96945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91;p3">
              <a:extLst>
                <a:ext uri="{FF2B5EF4-FFF2-40B4-BE49-F238E27FC236}">
                  <a16:creationId xmlns:a16="http://schemas.microsoft.com/office/drawing/2014/main" id="{EB19C343-D9EC-44AE-A7B0-3F930D0FE96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91;p3">
              <a:extLst>
                <a:ext uri="{FF2B5EF4-FFF2-40B4-BE49-F238E27FC236}">
                  <a16:creationId xmlns:a16="http://schemas.microsoft.com/office/drawing/2014/main" id="{44CE7D26-FF9B-49F6-B4FB-04158AD76DB5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592;p3">
              <a:extLst>
                <a:ext uri="{FF2B5EF4-FFF2-40B4-BE49-F238E27FC236}">
                  <a16:creationId xmlns:a16="http://schemas.microsoft.com/office/drawing/2014/main" id="{CEE6A669-BE0F-41B3-9460-0557CCE2181F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93;p3">
              <a:extLst>
                <a:ext uri="{FF2B5EF4-FFF2-40B4-BE49-F238E27FC236}">
                  <a16:creationId xmlns:a16="http://schemas.microsoft.com/office/drawing/2014/main" id="{057174AC-1851-46B6-AC5C-1E6DBBD75DAF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91;p3">
              <a:extLst>
                <a:ext uri="{FF2B5EF4-FFF2-40B4-BE49-F238E27FC236}">
                  <a16:creationId xmlns:a16="http://schemas.microsoft.com/office/drawing/2014/main" id="{BC65CDE0-0A47-490E-98C9-39416C9E6C42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91;p3">
              <a:extLst>
                <a:ext uri="{FF2B5EF4-FFF2-40B4-BE49-F238E27FC236}">
                  <a16:creationId xmlns:a16="http://schemas.microsoft.com/office/drawing/2014/main" id="{7E229509-0C7E-4FF7-B246-F21BFB177BB6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591;p3">
              <a:extLst>
                <a:ext uri="{FF2B5EF4-FFF2-40B4-BE49-F238E27FC236}">
                  <a16:creationId xmlns:a16="http://schemas.microsoft.com/office/drawing/2014/main" id="{922B3C2B-7094-4A50-8764-CE31864C20E0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592;p3">
              <a:extLst>
                <a:ext uri="{FF2B5EF4-FFF2-40B4-BE49-F238E27FC236}">
                  <a16:creationId xmlns:a16="http://schemas.microsoft.com/office/drawing/2014/main" id="{095BC75F-4362-44A5-97BB-E9FDECE690E7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93;p3">
              <a:extLst>
                <a:ext uri="{FF2B5EF4-FFF2-40B4-BE49-F238E27FC236}">
                  <a16:creationId xmlns:a16="http://schemas.microsoft.com/office/drawing/2014/main" id="{57BED747-5913-45B1-8C08-16ADDACAC0B9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91;p3">
              <a:extLst>
                <a:ext uri="{FF2B5EF4-FFF2-40B4-BE49-F238E27FC236}">
                  <a16:creationId xmlns:a16="http://schemas.microsoft.com/office/drawing/2014/main" id="{79730172-2077-46AF-AB24-548D5BB57BF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91;p3">
              <a:extLst>
                <a:ext uri="{FF2B5EF4-FFF2-40B4-BE49-F238E27FC236}">
                  <a16:creationId xmlns:a16="http://schemas.microsoft.com/office/drawing/2014/main" id="{C6EEF7C5-2C0A-4AA8-8AC0-6C992826D197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592;p3">
              <a:extLst>
                <a:ext uri="{FF2B5EF4-FFF2-40B4-BE49-F238E27FC236}">
                  <a16:creationId xmlns:a16="http://schemas.microsoft.com/office/drawing/2014/main" id="{96C8CF58-0281-4D6E-9C9C-C27EFC68595E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93;p3">
              <a:extLst>
                <a:ext uri="{FF2B5EF4-FFF2-40B4-BE49-F238E27FC236}">
                  <a16:creationId xmlns:a16="http://schemas.microsoft.com/office/drawing/2014/main" id="{7DF7AC47-90F8-4988-A9E7-0C852443E728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91;p3">
              <a:extLst>
                <a:ext uri="{FF2B5EF4-FFF2-40B4-BE49-F238E27FC236}">
                  <a16:creationId xmlns:a16="http://schemas.microsoft.com/office/drawing/2014/main" id="{76E08DA5-226B-4ADC-8550-F0A968AC6F7B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91;p3">
              <a:extLst>
                <a:ext uri="{FF2B5EF4-FFF2-40B4-BE49-F238E27FC236}">
                  <a16:creationId xmlns:a16="http://schemas.microsoft.com/office/drawing/2014/main" id="{E9D9CBCB-076E-4278-8963-9167C1F5724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592;p3">
              <a:extLst>
                <a:ext uri="{FF2B5EF4-FFF2-40B4-BE49-F238E27FC236}">
                  <a16:creationId xmlns:a16="http://schemas.microsoft.com/office/drawing/2014/main" id="{D45FC12B-205D-4D99-8A04-88A8FFE3DEB5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93;p3">
              <a:extLst>
                <a:ext uri="{FF2B5EF4-FFF2-40B4-BE49-F238E27FC236}">
                  <a16:creationId xmlns:a16="http://schemas.microsoft.com/office/drawing/2014/main" id="{4AE2FA63-50AC-4227-8EBA-84B4E5EFFA0F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91;p3">
              <a:extLst>
                <a:ext uri="{FF2B5EF4-FFF2-40B4-BE49-F238E27FC236}">
                  <a16:creationId xmlns:a16="http://schemas.microsoft.com/office/drawing/2014/main" id="{5C470885-4BD7-44ED-BDD7-E7C7516D31BF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91;p3">
              <a:extLst>
                <a:ext uri="{FF2B5EF4-FFF2-40B4-BE49-F238E27FC236}">
                  <a16:creationId xmlns:a16="http://schemas.microsoft.com/office/drawing/2014/main" id="{B8603806-28B2-4498-A335-26DEAF8585D7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592;p3">
              <a:extLst>
                <a:ext uri="{FF2B5EF4-FFF2-40B4-BE49-F238E27FC236}">
                  <a16:creationId xmlns:a16="http://schemas.microsoft.com/office/drawing/2014/main" id="{B889DF2D-C039-43EB-A542-F61F9479525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93;p3">
              <a:extLst>
                <a:ext uri="{FF2B5EF4-FFF2-40B4-BE49-F238E27FC236}">
                  <a16:creationId xmlns:a16="http://schemas.microsoft.com/office/drawing/2014/main" id="{51E74814-DBE3-4511-B050-1A78AB8DD6A8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91;p3">
              <a:extLst>
                <a:ext uri="{FF2B5EF4-FFF2-40B4-BE49-F238E27FC236}">
                  <a16:creationId xmlns:a16="http://schemas.microsoft.com/office/drawing/2014/main" id="{B1ABF422-856E-4C42-ADE4-B6448FFF735F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91;p3">
              <a:extLst>
                <a:ext uri="{FF2B5EF4-FFF2-40B4-BE49-F238E27FC236}">
                  <a16:creationId xmlns:a16="http://schemas.microsoft.com/office/drawing/2014/main" id="{353AF1CA-D5EF-4069-8654-CEC3AB524327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592;p3">
              <a:extLst>
                <a:ext uri="{FF2B5EF4-FFF2-40B4-BE49-F238E27FC236}">
                  <a16:creationId xmlns:a16="http://schemas.microsoft.com/office/drawing/2014/main" id="{28F0C941-138B-43B8-9D76-226A1D815E49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93;p3">
              <a:extLst>
                <a:ext uri="{FF2B5EF4-FFF2-40B4-BE49-F238E27FC236}">
                  <a16:creationId xmlns:a16="http://schemas.microsoft.com/office/drawing/2014/main" id="{638CFE3C-430C-4872-B35B-43B06E56951B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91;p3">
              <a:extLst>
                <a:ext uri="{FF2B5EF4-FFF2-40B4-BE49-F238E27FC236}">
                  <a16:creationId xmlns:a16="http://schemas.microsoft.com/office/drawing/2014/main" id="{A1272019-5DF1-4064-BD47-264B39D83D4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91;p3">
              <a:extLst>
                <a:ext uri="{FF2B5EF4-FFF2-40B4-BE49-F238E27FC236}">
                  <a16:creationId xmlns:a16="http://schemas.microsoft.com/office/drawing/2014/main" id="{F35F6D02-CBCB-45C5-9AB9-E622D443ABE0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592;p3">
              <a:extLst>
                <a:ext uri="{FF2B5EF4-FFF2-40B4-BE49-F238E27FC236}">
                  <a16:creationId xmlns:a16="http://schemas.microsoft.com/office/drawing/2014/main" id="{16AEDA5B-5960-4B56-B0F5-7B978475DAC4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93;p3">
              <a:extLst>
                <a:ext uri="{FF2B5EF4-FFF2-40B4-BE49-F238E27FC236}">
                  <a16:creationId xmlns:a16="http://schemas.microsoft.com/office/drawing/2014/main" id="{E2AE4755-524F-43CC-970C-C190F30CBB66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91;p3">
              <a:extLst>
                <a:ext uri="{FF2B5EF4-FFF2-40B4-BE49-F238E27FC236}">
                  <a16:creationId xmlns:a16="http://schemas.microsoft.com/office/drawing/2014/main" id="{A77E1E14-7686-4071-910C-84D66D957531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91;p3">
              <a:extLst>
                <a:ext uri="{FF2B5EF4-FFF2-40B4-BE49-F238E27FC236}">
                  <a16:creationId xmlns:a16="http://schemas.microsoft.com/office/drawing/2014/main" id="{0E18EE5F-ADF6-445D-902E-662CCD11343B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592;p3">
              <a:extLst>
                <a:ext uri="{FF2B5EF4-FFF2-40B4-BE49-F238E27FC236}">
                  <a16:creationId xmlns:a16="http://schemas.microsoft.com/office/drawing/2014/main" id="{647F8696-258F-467A-A9FC-7972320F55C1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">
              <a:extLst>
                <a:ext uri="{FF2B5EF4-FFF2-40B4-BE49-F238E27FC236}">
                  <a16:creationId xmlns:a16="http://schemas.microsoft.com/office/drawing/2014/main" id="{E77BA663-A712-4842-8782-4DC6EE2FFB91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1;p3">
              <a:extLst>
                <a:ext uri="{FF2B5EF4-FFF2-40B4-BE49-F238E27FC236}">
                  <a16:creationId xmlns:a16="http://schemas.microsoft.com/office/drawing/2014/main" id="{D29E14E5-DF76-4E4B-8AFF-9AB862CA36D5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1;p3">
              <a:extLst>
                <a:ext uri="{FF2B5EF4-FFF2-40B4-BE49-F238E27FC236}">
                  <a16:creationId xmlns:a16="http://schemas.microsoft.com/office/drawing/2014/main" id="{94F49464-5E16-4BD2-B612-F41B7C753AA7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592;p3">
              <a:extLst>
                <a:ext uri="{FF2B5EF4-FFF2-40B4-BE49-F238E27FC236}">
                  <a16:creationId xmlns:a16="http://schemas.microsoft.com/office/drawing/2014/main" id="{EB07BF41-4FFA-4B2B-8E46-A58905FEFFA0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3;p3">
              <a:extLst>
                <a:ext uri="{FF2B5EF4-FFF2-40B4-BE49-F238E27FC236}">
                  <a16:creationId xmlns:a16="http://schemas.microsoft.com/office/drawing/2014/main" id="{7535DDE9-C731-4336-BAB8-FB86CAF4DA24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1;p3">
              <a:extLst>
                <a:ext uri="{FF2B5EF4-FFF2-40B4-BE49-F238E27FC236}">
                  <a16:creationId xmlns:a16="http://schemas.microsoft.com/office/drawing/2014/main" id="{D5654464-538B-46D2-98C0-FCE9E6976035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1;p3">
              <a:extLst>
                <a:ext uri="{FF2B5EF4-FFF2-40B4-BE49-F238E27FC236}">
                  <a16:creationId xmlns:a16="http://schemas.microsoft.com/office/drawing/2014/main" id="{0B940912-02B3-4AD1-BBB0-6F155E6AB880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593;p3">
              <a:extLst>
                <a:ext uri="{FF2B5EF4-FFF2-40B4-BE49-F238E27FC236}">
                  <a16:creationId xmlns:a16="http://schemas.microsoft.com/office/drawing/2014/main" id="{133C3AF2-BE87-4A60-B499-22D90BED8039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91;p3">
              <a:extLst>
                <a:ext uri="{FF2B5EF4-FFF2-40B4-BE49-F238E27FC236}">
                  <a16:creationId xmlns:a16="http://schemas.microsoft.com/office/drawing/2014/main" id="{7959139A-D2D9-4F20-B386-824E05DB4EA5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592;p3">
              <a:extLst>
                <a:ext uri="{FF2B5EF4-FFF2-40B4-BE49-F238E27FC236}">
                  <a16:creationId xmlns:a16="http://schemas.microsoft.com/office/drawing/2014/main" id="{8177CCDE-E7E9-457B-883B-7581D583C2E2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91;p3">
              <a:extLst>
                <a:ext uri="{FF2B5EF4-FFF2-40B4-BE49-F238E27FC236}">
                  <a16:creationId xmlns:a16="http://schemas.microsoft.com/office/drawing/2014/main" id="{E929FE73-908D-4B43-A295-A8D591502CC4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92;p3">
              <a:extLst>
                <a:ext uri="{FF2B5EF4-FFF2-40B4-BE49-F238E27FC236}">
                  <a16:creationId xmlns:a16="http://schemas.microsoft.com/office/drawing/2014/main" id="{E3C46951-E8BE-426C-9CD4-28649454ED0E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93;p3">
              <a:extLst>
                <a:ext uri="{FF2B5EF4-FFF2-40B4-BE49-F238E27FC236}">
                  <a16:creationId xmlns:a16="http://schemas.microsoft.com/office/drawing/2014/main" id="{BAAD9EA0-B6BA-46CB-9FA8-318A3015245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91;p3">
              <a:extLst>
                <a:ext uri="{FF2B5EF4-FFF2-40B4-BE49-F238E27FC236}">
                  <a16:creationId xmlns:a16="http://schemas.microsoft.com/office/drawing/2014/main" id="{7477C3AE-B36D-4F98-BF70-9529E1C89F50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91;p3">
              <a:extLst>
                <a:ext uri="{FF2B5EF4-FFF2-40B4-BE49-F238E27FC236}">
                  <a16:creationId xmlns:a16="http://schemas.microsoft.com/office/drawing/2014/main" id="{061B7045-2D3E-43A9-B530-4ACD09FDADAA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592;p3">
              <a:extLst>
                <a:ext uri="{FF2B5EF4-FFF2-40B4-BE49-F238E27FC236}">
                  <a16:creationId xmlns:a16="http://schemas.microsoft.com/office/drawing/2014/main" id="{3C735F95-147E-4AA7-94D0-3CE8A824B82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93;p3">
              <a:extLst>
                <a:ext uri="{FF2B5EF4-FFF2-40B4-BE49-F238E27FC236}">
                  <a16:creationId xmlns:a16="http://schemas.microsoft.com/office/drawing/2014/main" id="{6797B953-A096-4675-A80B-A7FE419E862E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91;p3">
              <a:extLst>
                <a:ext uri="{FF2B5EF4-FFF2-40B4-BE49-F238E27FC236}">
                  <a16:creationId xmlns:a16="http://schemas.microsoft.com/office/drawing/2014/main" id="{5D078865-D737-47BC-AD62-DB8409011347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91;p3">
              <a:extLst>
                <a:ext uri="{FF2B5EF4-FFF2-40B4-BE49-F238E27FC236}">
                  <a16:creationId xmlns:a16="http://schemas.microsoft.com/office/drawing/2014/main" id="{41A805E8-DBCE-46AB-B871-D28B40A63C0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538;p3">
              <a:extLst>
                <a:ext uri="{FF2B5EF4-FFF2-40B4-BE49-F238E27FC236}">
                  <a16:creationId xmlns:a16="http://schemas.microsoft.com/office/drawing/2014/main" id="{041B3438-E6DE-46C1-87B8-182B3AB7AA11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92;p3">
              <a:extLst>
                <a:ext uri="{FF2B5EF4-FFF2-40B4-BE49-F238E27FC236}">
                  <a16:creationId xmlns:a16="http://schemas.microsoft.com/office/drawing/2014/main" id="{CF2486BD-F15D-43C6-BBBD-EC7E14C552B5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93;p3">
              <a:extLst>
                <a:ext uri="{FF2B5EF4-FFF2-40B4-BE49-F238E27FC236}">
                  <a16:creationId xmlns:a16="http://schemas.microsoft.com/office/drawing/2014/main" id="{D3A0CBC1-3F2E-48E3-8B3C-0916A99CF7F5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91;p3">
              <a:extLst>
                <a:ext uri="{FF2B5EF4-FFF2-40B4-BE49-F238E27FC236}">
                  <a16:creationId xmlns:a16="http://schemas.microsoft.com/office/drawing/2014/main" id="{CD2AD18B-B828-42A1-8694-5A7EB7FBBD74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38;p3">
              <a:extLst>
                <a:ext uri="{FF2B5EF4-FFF2-40B4-BE49-F238E27FC236}">
                  <a16:creationId xmlns:a16="http://schemas.microsoft.com/office/drawing/2014/main" id="{C7E906F8-E046-440C-B658-B5CD793F53EA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39;p3">
              <a:extLst>
                <a:ext uri="{FF2B5EF4-FFF2-40B4-BE49-F238E27FC236}">
                  <a16:creationId xmlns:a16="http://schemas.microsoft.com/office/drawing/2014/main" id="{C55BBECD-7C32-4899-8FD7-B45C949496EE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92;p3">
              <a:extLst>
                <a:ext uri="{FF2B5EF4-FFF2-40B4-BE49-F238E27FC236}">
                  <a16:creationId xmlns:a16="http://schemas.microsoft.com/office/drawing/2014/main" id="{0A0C28AC-2A96-442B-9182-FB3C6FC389C8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93;p3">
              <a:extLst>
                <a:ext uri="{FF2B5EF4-FFF2-40B4-BE49-F238E27FC236}">
                  <a16:creationId xmlns:a16="http://schemas.microsoft.com/office/drawing/2014/main" id="{6102D54D-8249-489D-93D6-D0EA7828EBFE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91;p3">
              <a:extLst>
                <a:ext uri="{FF2B5EF4-FFF2-40B4-BE49-F238E27FC236}">
                  <a16:creationId xmlns:a16="http://schemas.microsoft.com/office/drawing/2014/main" id="{7855C818-36BE-428C-8C0A-6CD8E056AF19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91;p3">
              <a:extLst>
                <a:ext uri="{FF2B5EF4-FFF2-40B4-BE49-F238E27FC236}">
                  <a16:creationId xmlns:a16="http://schemas.microsoft.com/office/drawing/2014/main" id="{BE76CC2B-0D30-43C6-A0DD-D2EAF3FBECA2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538;p3">
              <a:extLst>
                <a:ext uri="{FF2B5EF4-FFF2-40B4-BE49-F238E27FC236}">
                  <a16:creationId xmlns:a16="http://schemas.microsoft.com/office/drawing/2014/main" id="{CB72E736-3D1B-4AFE-A263-1EDFB6244F0E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39;p3">
              <a:extLst>
                <a:ext uri="{FF2B5EF4-FFF2-40B4-BE49-F238E27FC236}">
                  <a16:creationId xmlns:a16="http://schemas.microsoft.com/office/drawing/2014/main" id="{689F73AC-4CCE-43F5-9C66-3335FF63A2AB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92;p3">
              <a:extLst>
                <a:ext uri="{FF2B5EF4-FFF2-40B4-BE49-F238E27FC236}">
                  <a16:creationId xmlns:a16="http://schemas.microsoft.com/office/drawing/2014/main" id="{CB8B138D-773D-4941-8660-00652DE31000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93;p3">
              <a:extLst>
                <a:ext uri="{FF2B5EF4-FFF2-40B4-BE49-F238E27FC236}">
                  <a16:creationId xmlns:a16="http://schemas.microsoft.com/office/drawing/2014/main" id="{B3CFA2A5-AEEB-47C1-94AF-DADC57EA08F9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91;p3">
              <a:extLst>
                <a:ext uri="{FF2B5EF4-FFF2-40B4-BE49-F238E27FC236}">
                  <a16:creationId xmlns:a16="http://schemas.microsoft.com/office/drawing/2014/main" id="{8514636A-2BE9-4D48-BA37-B84873550378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91;p3">
              <a:extLst>
                <a:ext uri="{FF2B5EF4-FFF2-40B4-BE49-F238E27FC236}">
                  <a16:creationId xmlns:a16="http://schemas.microsoft.com/office/drawing/2014/main" id="{C349D485-28C7-4735-A7A5-030153250133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538;p3">
              <a:extLst>
                <a:ext uri="{FF2B5EF4-FFF2-40B4-BE49-F238E27FC236}">
                  <a16:creationId xmlns:a16="http://schemas.microsoft.com/office/drawing/2014/main" id="{0EFA9E69-1A92-4250-9650-5AD706B8C7F2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39;p3">
              <a:extLst>
                <a:ext uri="{FF2B5EF4-FFF2-40B4-BE49-F238E27FC236}">
                  <a16:creationId xmlns:a16="http://schemas.microsoft.com/office/drawing/2014/main" id="{A43FF151-7BDB-4FFE-83E1-A17190DC103C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92;p3">
              <a:extLst>
                <a:ext uri="{FF2B5EF4-FFF2-40B4-BE49-F238E27FC236}">
                  <a16:creationId xmlns:a16="http://schemas.microsoft.com/office/drawing/2014/main" id="{EE2FA07B-1ECA-4F69-83D6-665B72305F3F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3;p3">
              <a:extLst>
                <a:ext uri="{FF2B5EF4-FFF2-40B4-BE49-F238E27FC236}">
                  <a16:creationId xmlns:a16="http://schemas.microsoft.com/office/drawing/2014/main" id="{19F28FB0-0DEB-4DD0-8842-54C42E56E97E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91;p3">
              <a:extLst>
                <a:ext uri="{FF2B5EF4-FFF2-40B4-BE49-F238E27FC236}">
                  <a16:creationId xmlns:a16="http://schemas.microsoft.com/office/drawing/2014/main" id="{AB2FFB3E-A26B-4992-A6EA-275EC6B8164C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39;p3">
              <a:extLst>
                <a:ext uri="{FF2B5EF4-FFF2-40B4-BE49-F238E27FC236}">
                  <a16:creationId xmlns:a16="http://schemas.microsoft.com/office/drawing/2014/main" id="{C60D16C2-D1CB-4C75-B5DD-404FEF269BFB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92;p3">
              <a:extLst>
                <a:ext uri="{FF2B5EF4-FFF2-40B4-BE49-F238E27FC236}">
                  <a16:creationId xmlns:a16="http://schemas.microsoft.com/office/drawing/2014/main" id="{B93EC59E-A885-4B6D-A182-51437C2B0E74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93;p3">
              <a:extLst>
                <a:ext uri="{FF2B5EF4-FFF2-40B4-BE49-F238E27FC236}">
                  <a16:creationId xmlns:a16="http://schemas.microsoft.com/office/drawing/2014/main" id="{E00628DD-8F77-49C4-AEB3-D0A8D48ED374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91;p3">
              <a:extLst>
                <a:ext uri="{FF2B5EF4-FFF2-40B4-BE49-F238E27FC236}">
                  <a16:creationId xmlns:a16="http://schemas.microsoft.com/office/drawing/2014/main" id="{AF16A3A0-5FAF-4FE5-9C8F-13171FFB9062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91;p3">
              <a:extLst>
                <a:ext uri="{FF2B5EF4-FFF2-40B4-BE49-F238E27FC236}">
                  <a16:creationId xmlns:a16="http://schemas.microsoft.com/office/drawing/2014/main" id="{9FDC274F-F1CB-434E-891E-176A6C80D8C0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538;p3">
              <a:extLst>
                <a:ext uri="{FF2B5EF4-FFF2-40B4-BE49-F238E27FC236}">
                  <a16:creationId xmlns:a16="http://schemas.microsoft.com/office/drawing/2014/main" id="{1C740B60-F321-4FDA-AA3A-A4231B189BA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39;p3">
              <a:extLst>
                <a:ext uri="{FF2B5EF4-FFF2-40B4-BE49-F238E27FC236}">
                  <a16:creationId xmlns:a16="http://schemas.microsoft.com/office/drawing/2014/main" id="{3F2C34A6-7F1E-4C35-983B-403E316D6E9E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92;p3">
              <a:extLst>
                <a:ext uri="{FF2B5EF4-FFF2-40B4-BE49-F238E27FC236}">
                  <a16:creationId xmlns:a16="http://schemas.microsoft.com/office/drawing/2014/main" id="{F5A136C5-A988-4F88-97A4-5B501F0AAF7E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93;p3">
              <a:extLst>
                <a:ext uri="{FF2B5EF4-FFF2-40B4-BE49-F238E27FC236}">
                  <a16:creationId xmlns:a16="http://schemas.microsoft.com/office/drawing/2014/main" id="{FAA85891-26EC-44A1-A110-AD5251B6634A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91;p3">
              <a:extLst>
                <a:ext uri="{FF2B5EF4-FFF2-40B4-BE49-F238E27FC236}">
                  <a16:creationId xmlns:a16="http://schemas.microsoft.com/office/drawing/2014/main" id="{3DDD8F08-3F54-4BBA-A6F1-5A8B0EEDA916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91;p3">
              <a:extLst>
                <a:ext uri="{FF2B5EF4-FFF2-40B4-BE49-F238E27FC236}">
                  <a16:creationId xmlns:a16="http://schemas.microsoft.com/office/drawing/2014/main" id="{FBC2202D-E6C8-44C9-B98A-2C8FC75EC5C1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538;p3">
              <a:extLst>
                <a:ext uri="{FF2B5EF4-FFF2-40B4-BE49-F238E27FC236}">
                  <a16:creationId xmlns:a16="http://schemas.microsoft.com/office/drawing/2014/main" id="{E88BCABB-D3F5-43E1-8F53-6DD2EED9FADF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92;p3">
              <a:extLst>
                <a:ext uri="{FF2B5EF4-FFF2-40B4-BE49-F238E27FC236}">
                  <a16:creationId xmlns:a16="http://schemas.microsoft.com/office/drawing/2014/main" id="{6D672CD5-997D-4B7B-8F73-73328AC90859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93;p3">
              <a:extLst>
                <a:ext uri="{FF2B5EF4-FFF2-40B4-BE49-F238E27FC236}">
                  <a16:creationId xmlns:a16="http://schemas.microsoft.com/office/drawing/2014/main" id="{702A261F-50DC-4205-8DF0-4EFABE55BEAC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91;p3">
              <a:extLst>
                <a:ext uri="{FF2B5EF4-FFF2-40B4-BE49-F238E27FC236}">
                  <a16:creationId xmlns:a16="http://schemas.microsoft.com/office/drawing/2014/main" id="{3C407E11-01BE-4600-8415-7D1AAC819687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91;p3">
              <a:extLst>
                <a:ext uri="{FF2B5EF4-FFF2-40B4-BE49-F238E27FC236}">
                  <a16:creationId xmlns:a16="http://schemas.microsoft.com/office/drawing/2014/main" id="{C2EF1FBA-AA0C-41BF-BADD-AD75D73C58EE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538;p3">
              <a:extLst>
                <a:ext uri="{FF2B5EF4-FFF2-40B4-BE49-F238E27FC236}">
                  <a16:creationId xmlns:a16="http://schemas.microsoft.com/office/drawing/2014/main" id="{E32D2F32-58D6-4E67-A0AD-9C02CBCA5261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39;p3">
              <a:extLst>
                <a:ext uri="{FF2B5EF4-FFF2-40B4-BE49-F238E27FC236}">
                  <a16:creationId xmlns:a16="http://schemas.microsoft.com/office/drawing/2014/main" id="{09CF4E9D-DD25-4F59-B209-F12A47F1ED72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92;p3">
              <a:extLst>
                <a:ext uri="{FF2B5EF4-FFF2-40B4-BE49-F238E27FC236}">
                  <a16:creationId xmlns:a16="http://schemas.microsoft.com/office/drawing/2014/main" id="{B9800DE4-6608-4042-BF3C-82B1338B62B4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93;p3">
              <a:extLst>
                <a:ext uri="{FF2B5EF4-FFF2-40B4-BE49-F238E27FC236}">
                  <a16:creationId xmlns:a16="http://schemas.microsoft.com/office/drawing/2014/main" id="{5C90BA20-4C3D-453E-911E-E560D02E1AE6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91;p3">
              <a:extLst>
                <a:ext uri="{FF2B5EF4-FFF2-40B4-BE49-F238E27FC236}">
                  <a16:creationId xmlns:a16="http://schemas.microsoft.com/office/drawing/2014/main" id="{4FC0DABB-E293-46CB-AF9C-B5B73E63B0E2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91;p3">
              <a:extLst>
                <a:ext uri="{FF2B5EF4-FFF2-40B4-BE49-F238E27FC236}">
                  <a16:creationId xmlns:a16="http://schemas.microsoft.com/office/drawing/2014/main" id="{E8732673-7967-4B52-AD41-BD6236E2D4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539;p3">
              <a:extLst>
                <a:ext uri="{FF2B5EF4-FFF2-40B4-BE49-F238E27FC236}">
                  <a16:creationId xmlns:a16="http://schemas.microsoft.com/office/drawing/2014/main" id="{5EB59CBC-3105-4E60-A30E-4EED909DE7AA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93;p3">
              <a:extLst>
                <a:ext uri="{FF2B5EF4-FFF2-40B4-BE49-F238E27FC236}">
                  <a16:creationId xmlns:a16="http://schemas.microsoft.com/office/drawing/2014/main" id="{3CD7D942-E493-4A61-B8FB-FBAABB35B210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91;p3">
              <a:extLst>
                <a:ext uri="{FF2B5EF4-FFF2-40B4-BE49-F238E27FC236}">
                  <a16:creationId xmlns:a16="http://schemas.microsoft.com/office/drawing/2014/main" id="{EEC7876B-7BF6-49A9-ACB5-C9C6B253B112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539;p3">
              <a:extLst>
                <a:ext uri="{FF2B5EF4-FFF2-40B4-BE49-F238E27FC236}">
                  <a16:creationId xmlns:a16="http://schemas.microsoft.com/office/drawing/2014/main" id="{1DFD2195-09B9-418E-9F23-9AB147B8E15E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92;p3">
              <a:extLst>
                <a:ext uri="{FF2B5EF4-FFF2-40B4-BE49-F238E27FC236}">
                  <a16:creationId xmlns:a16="http://schemas.microsoft.com/office/drawing/2014/main" id="{A53E41B4-2871-4F71-A266-115801075FB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93;p3">
              <a:extLst>
                <a:ext uri="{FF2B5EF4-FFF2-40B4-BE49-F238E27FC236}">
                  <a16:creationId xmlns:a16="http://schemas.microsoft.com/office/drawing/2014/main" id="{005AA472-C0EE-4237-849B-36A88BD16584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91;p3">
              <a:extLst>
                <a:ext uri="{FF2B5EF4-FFF2-40B4-BE49-F238E27FC236}">
                  <a16:creationId xmlns:a16="http://schemas.microsoft.com/office/drawing/2014/main" id="{4522AA68-0C4C-44FC-B7ED-C0050D0BB75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91;p3">
              <a:extLst>
                <a:ext uri="{FF2B5EF4-FFF2-40B4-BE49-F238E27FC236}">
                  <a16:creationId xmlns:a16="http://schemas.microsoft.com/office/drawing/2014/main" id="{445B3B55-2257-4BE2-8EBC-200F31CB4049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538;p3">
              <a:extLst>
                <a:ext uri="{FF2B5EF4-FFF2-40B4-BE49-F238E27FC236}">
                  <a16:creationId xmlns:a16="http://schemas.microsoft.com/office/drawing/2014/main" id="{585057C4-D0A9-4219-A2A1-48454F589F57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39;p3">
              <a:extLst>
                <a:ext uri="{FF2B5EF4-FFF2-40B4-BE49-F238E27FC236}">
                  <a16:creationId xmlns:a16="http://schemas.microsoft.com/office/drawing/2014/main" id="{12A51D13-D8F5-40CD-B3EC-34E9CF61401E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92;p3">
              <a:extLst>
                <a:ext uri="{FF2B5EF4-FFF2-40B4-BE49-F238E27FC236}">
                  <a16:creationId xmlns:a16="http://schemas.microsoft.com/office/drawing/2014/main" id="{9EC54E6C-A1C6-40FD-9539-ACA7EB78EDF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93;p3">
              <a:extLst>
                <a:ext uri="{FF2B5EF4-FFF2-40B4-BE49-F238E27FC236}">
                  <a16:creationId xmlns:a16="http://schemas.microsoft.com/office/drawing/2014/main" id="{DA51A29B-E42D-4188-8F1F-0BAF13805FFA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91;p3">
              <a:extLst>
                <a:ext uri="{FF2B5EF4-FFF2-40B4-BE49-F238E27FC236}">
                  <a16:creationId xmlns:a16="http://schemas.microsoft.com/office/drawing/2014/main" id="{9F0FE38B-5EF7-4652-AD1B-836601F46305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91;p3">
              <a:extLst>
                <a:ext uri="{FF2B5EF4-FFF2-40B4-BE49-F238E27FC236}">
                  <a16:creationId xmlns:a16="http://schemas.microsoft.com/office/drawing/2014/main" id="{CAF8EDC0-7A57-4B1A-B5BC-706E21CAB913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538;p3">
              <a:extLst>
                <a:ext uri="{FF2B5EF4-FFF2-40B4-BE49-F238E27FC236}">
                  <a16:creationId xmlns:a16="http://schemas.microsoft.com/office/drawing/2014/main" id="{285B1A7E-62C3-443F-9556-61EE812CED9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39;p3">
              <a:extLst>
                <a:ext uri="{FF2B5EF4-FFF2-40B4-BE49-F238E27FC236}">
                  <a16:creationId xmlns:a16="http://schemas.microsoft.com/office/drawing/2014/main" id="{98394CE6-AFDD-403F-A4DC-438BFD7029FF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92;p3">
              <a:extLst>
                <a:ext uri="{FF2B5EF4-FFF2-40B4-BE49-F238E27FC236}">
                  <a16:creationId xmlns:a16="http://schemas.microsoft.com/office/drawing/2014/main" id="{F65C6F23-47C6-4D6D-894E-7623A5E7D3C9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93;p3">
              <a:extLst>
                <a:ext uri="{FF2B5EF4-FFF2-40B4-BE49-F238E27FC236}">
                  <a16:creationId xmlns:a16="http://schemas.microsoft.com/office/drawing/2014/main" id="{8339D5F6-D197-4950-8993-A22F90B647F4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91;p3">
              <a:extLst>
                <a:ext uri="{FF2B5EF4-FFF2-40B4-BE49-F238E27FC236}">
                  <a16:creationId xmlns:a16="http://schemas.microsoft.com/office/drawing/2014/main" id="{B6ED3E4A-8CC8-442D-81B1-B12863473DA8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538;p3">
              <a:extLst>
                <a:ext uri="{FF2B5EF4-FFF2-40B4-BE49-F238E27FC236}">
                  <a16:creationId xmlns:a16="http://schemas.microsoft.com/office/drawing/2014/main" id="{A61E25B8-D002-4CEE-9B14-7044D6E2767B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92;p3">
              <a:extLst>
                <a:ext uri="{FF2B5EF4-FFF2-40B4-BE49-F238E27FC236}">
                  <a16:creationId xmlns:a16="http://schemas.microsoft.com/office/drawing/2014/main" id="{618AF1BB-793B-4EC3-9370-B78F081EB7AF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93;p3">
              <a:extLst>
                <a:ext uri="{FF2B5EF4-FFF2-40B4-BE49-F238E27FC236}">
                  <a16:creationId xmlns:a16="http://schemas.microsoft.com/office/drawing/2014/main" id="{44892441-200A-4BA9-958E-3EEBC2C9AE62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91;p3">
              <a:extLst>
                <a:ext uri="{FF2B5EF4-FFF2-40B4-BE49-F238E27FC236}">
                  <a16:creationId xmlns:a16="http://schemas.microsoft.com/office/drawing/2014/main" id="{FF4DE138-DA71-41A0-8EE2-6EBE83340931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91;p3">
              <a:extLst>
                <a:ext uri="{FF2B5EF4-FFF2-40B4-BE49-F238E27FC236}">
                  <a16:creationId xmlns:a16="http://schemas.microsoft.com/office/drawing/2014/main" id="{217E24FC-2EF4-4B50-9839-DFB2F6B269B4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538;p3">
              <a:extLst>
                <a:ext uri="{FF2B5EF4-FFF2-40B4-BE49-F238E27FC236}">
                  <a16:creationId xmlns:a16="http://schemas.microsoft.com/office/drawing/2014/main" id="{C93AE319-101E-46A0-8B80-565FBBCCE1FE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39;p3">
              <a:extLst>
                <a:ext uri="{FF2B5EF4-FFF2-40B4-BE49-F238E27FC236}">
                  <a16:creationId xmlns:a16="http://schemas.microsoft.com/office/drawing/2014/main" id="{7EFFE7EE-4AC0-4799-A16F-29D9A1436B1F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92;p3">
              <a:extLst>
                <a:ext uri="{FF2B5EF4-FFF2-40B4-BE49-F238E27FC236}">
                  <a16:creationId xmlns:a16="http://schemas.microsoft.com/office/drawing/2014/main" id="{EAAB4744-5B9C-4F48-86E1-4994EEDF1683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93;p3">
              <a:extLst>
                <a:ext uri="{FF2B5EF4-FFF2-40B4-BE49-F238E27FC236}">
                  <a16:creationId xmlns:a16="http://schemas.microsoft.com/office/drawing/2014/main" id="{217A1252-172B-4A33-9C1E-ACA070C18A36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91;p3">
              <a:extLst>
                <a:ext uri="{FF2B5EF4-FFF2-40B4-BE49-F238E27FC236}">
                  <a16:creationId xmlns:a16="http://schemas.microsoft.com/office/drawing/2014/main" id="{27A409D0-99BC-4EE9-A2BA-C36CEA001D79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38;p3">
              <a:extLst>
                <a:ext uri="{FF2B5EF4-FFF2-40B4-BE49-F238E27FC236}">
                  <a16:creationId xmlns:a16="http://schemas.microsoft.com/office/drawing/2014/main" id="{E1B239D1-C5FF-4EA4-978B-23EC7C118DAA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39;p3">
              <a:extLst>
                <a:ext uri="{FF2B5EF4-FFF2-40B4-BE49-F238E27FC236}">
                  <a16:creationId xmlns:a16="http://schemas.microsoft.com/office/drawing/2014/main" id="{210C238B-7FEB-408E-8BFA-D59A343FE1E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92;p3">
              <a:extLst>
                <a:ext uri="{FF2B5EF4-FFF2-40B4-BE49-F238E27FC236}">
                  <a16:creationId xmlns:a16="http://schemas.microsoft.com/office/drawing/2014/main" id="{596EF999-866B-40E1-9978-B73F951FA928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93;p3">
              <a:extLst>
                <a:ext uri="{FF2B5EF4-FFF2-40B4-BE49-F238E27FC236}">
                  <a16:creationId xmlns:a16="http://schemas.microsoft.com/office/drawing/2014/main" id="{C2DF9554-8147-4CA2-960B-5E8957F6820D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91;p3">
              <a:extLst>
                <a:ext uri="{FF2B5EF4-FFF2-40B4-BE49-F238E27FC236}">
                  <a16:creationId xmlns:a16="http://schemas.microsoft.com/office/drawing/2014/main" id="{AD4A738D-6E1D-4FC5-9538-5122DBE4E828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91;p3">
              <a:extLst>
                <a:ext uri="{FF2B5EF4-FFF2-40B4-BE49-F238E27FC236}">
                  <a16:creationId xmlns:a16="http://schemas.microsoft.com/office/drawing/2014/main" id="{BCE7057D-49C4-4FDD-A03F-7DA321B0C3BD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538;p3">
              <a:extLst>
                <a:ext uri="{FF2B5EF4-FFF2-40B4-BE49-F238E27FC236}">
                  <a16:creationId xmlns:a16="http://schemas.microsoft.com/office/drawing/2014/main" id="{BD4EE7B3-7E87-4F94-B46B-94992CE52FEF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39;p3">
              <a:extLst>
                <a:ext uri="{FF2B5EF4-FFF2-40B4-BE49-F238E27FC236}">
                  <a16:creationId xmlns:a16="http://schemas.microsoft.com/office/drawing/2014/main" id="{54FE9709-AAD4-467A-817E-B2C6884A5C45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92;p3">
              <a:extLst>
                <a:ext uri="{FF2B5EF4-FFF2-40B4-BE49-F238E27FC236}">
                  <a16:creationId xmlns:a16="http://schemas.microsoft.com/office/drawing/2014/main" id="{6903C571-D2F0-44D1-A564-EE0016F1B496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93;p3">
              <a:extLst>
                <a:ext uri="{FF2B5EF4-FFF2-40B4-BE49-F238E27FC236}">
                  <a16:creationId xmlns:a16="http://schemas.microsoft.com/office/drawing/2014/main" id="{33366C0E-F69F-4E80-911C-B361A337A5DE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91;p3">
              <a:extLst>
                <a:ext uri="{FF2B5EF4-FFF2-40B4-BE49-F238E27FC236}">
                  <a16:creationId xmlns:a16="http://schemas.microsoft.com/office/drawing/2014/main" id="{F656F820-8C6D-461A-B98C-0C322F8E3706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538;p3">
              <a:extLst>
                <a:ext uri="{FF2B5EF4-FFF2-40B4-BE49-F238E27FC236}">
                  <a16:creationId xmlns:a16="http://schemas.microsoft.com/office/drawing/2014/main" id="{9B0CC6AD-2900-4488-9968-4E79E236BAE7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39;p3">
              <a:extLst>
                <a:ext uri="{FF2B5EF4-FFF2-40B4-BE49-F238E27FC236}">
                  <a16:creationId xmlns:a16="http://schemas.microsoft.com/office/drawing/2014/main" id="{98A2D3A7-6C62-4C6F-8256-0E47209FB26E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92;p3">
              <a:extLst>
                <a:ext uri="{FF2B5EF4-FFF2-40B4-BE49-F238E27FC236}">
                  <a16:creationId xmlns:a16="http://schemas.microsoft.com/office/drawing/2014/main" id="{43DC56F2-43DA-4814-A68B-A6C1DAE02E74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93;p3">
              <a:extLst>
                <a:ext uri="{FF2B5EF4-FFF2-40B4-BE49-F238E27FC236}">
                  <a16:creationId xmlns:a16="http://schemas.microsoft.com/office/drawing/2014/main" id="{BDE202BA-B49D-44C6-B55A-7EC2213C4F86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91;p3">
              <a:extLst>
                <a:ext uri="{FF2B5EF4-FFF2-40B4-BE49-F238E27FC236}">
                  <a16:creationId xmlns:a16="http://schemas.microsoft.com/office/drawing/2014/main" id="{114C8466-0FA0-4A46-9F41-97C6831F95B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91;p3">
              <a:extLst>
                <a:ext uri="{FF2B5EF4-FFF2-40B4-BE49-F238E27FC236}">
                  <a16:creationId xmlns:a16="http://schemas.microsoft.com/office/drawing/2014/main" id="{F1079819-CFE7-47D6-B717-695FBA37305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538;p3">
              <a:extLst>
                <a:ext uri="{FF2B5EF4-FFF2-40B4-BE49-F238E27FC236}">
                  <a16:creationId xmlns:a16="http://schemas.microsoft.com/office/drawing/2014/main" id="{C2418E7A-FF67-49ED-9C93-64F03EB75B60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539;p3">
              <a:extLst>
                <a:ext uri="{FF2B5EF4-FFF2-40B4-BE49-F238E27FC236}">
                  <a16:creationId xmlns:a16="http://schemas.microsoft.com/office/drawing/2014/main" id="{A82F3657-40E7-409D-8EAE-B2ABE71891CF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592;p3">
              <a:extLst>
                <a:ext uri="{FF2B5EF4-FFF2-40B4-BE49-F238E27FC236}">
                  <a16:creationId xmlns:a16="http://schemas.microsoft.com/office/drawing/2014/main" id="{64446DD0-9C31-48B3-8DE4-409EDC4F8DF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593;p3">
              <a:extLst>
                <a:ext uri="{FF2B5EF4-FFF2-40B4-BE49-F238E27FC236}">
                  <a16:creationId xmlns:a16="http://schemas.microsoft.com/office/drawing/2014/main" id="{5AB1A459-83C8-44F1-B98F-CB796D57D565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591;p3">
              <a:extLst>
                <a:ext uri="{FF2B5EF4-FFF2-40B4-BE49-F238E27FC236}">
                  <a16:creationId xmlns:a16="http://schemas.microsoft.com/office/drawing/2014/main" id="{FD3939FC-38F1-4A41-985B-A311F81936E2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538;p3">
              <a:extLst>
                <a:ext uri="{FF2B5EF4-FFF2-40B4-BE49-F238E27FC236}">
                  <a16:creationId xmlns:a16="http://schemas.microsoft.com/office/drawing/2014/main" id="{1654EB6A-7225-4C9F-95A8-B755DC6F6DB9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539;p3">
              <a:extLst>
                <a:ext uri="{FF2B5EF4-FFF2-40B4-BE49-F238E27FC236}">
                  <a16:creationId xmlns:a16="http://schemas.microsoft.com/office/drawing/2014/main" id="{91B82C8C-855B-40A6-8D00-45B2FBFED9D7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592;p3">
              <a:extLst>
                <a:ext uri="{FF2B5EF4-FFF2-40B4-BE49-F238E27FC236}">
                  <a16:creationId xmlns:a16="http://schemas.microsoft.com/office/drawing/2014/main" id="{AEF1376F-9C92-4DEB-BBB8-28437B2A136A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593;p3">
              <a:extLst>
                <a:ext uri="{FF2B5EF4-FFF2-40B4-BE49-F238E27FC236}">
                  <a16:creationId xmlns:a16="http://schemas.microsoft.com/office/drawing/2014/main" id="{89E66B56-DAA1-4BD9-9156-CD4A9FB44ABE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591;p3">
              <a:extLst>
                <a:ext uri="{FF2B5EF4-FFF2-40B4-BE49-F238E27FC236}">
                  <a16:creationId xmlns:a16="http://schemas.microsoft.com/office/drawing/2014/main" id="{272F5B64-8D37-495C-AE6B-62749F661A05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91;p3">
              <a:extLst>
                <a:ext uri="{FF2B5EF4-FFF2-40B4-BE49-F238E27FC236}">
                  <a16:creationId xmlns:a16="http://schemas.microsoft.com/office/drawing/2014/main" id="{E5F28EBD-EC9E-4724-869B-9ED1B7EC1AF4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538;p3">
              <a:extLst>
                <a:ext uri="{FF2B5EF4-FFF2-40B4-BE49-F238E27FC236}">
                  <a16:creationId xmlns:a16="http://schemas.microsoft.com/office/drawing/2014/main" id="{74BA3B56-160D-4D59-B231-337E0F0A2256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92;p3">
              <a:extLst>
                <a:ext uri="{FF2B5EF4-FFF2-40B4-BE49-F238E27FC236}">
                  <a16:creationId xmlns:a16="http://schemas.microsoft.com/office/drawing/2014/main" id="{37006144-C9D4-4DD3-BC51-D2C614F59B7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93;p3">
              <a:extLst>
                <a:ext uri="{FF2B5EF4-FFF2-40B4-BE49-F238E27FC236}">
                  <a16:creationId xmlns:a16="http://schemas.microsoft.com/office/drawing/2014/main" id="{0E2F53A5-1BF1-42E3-B684-F9ECCDBFD3AD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91;p3">
              <a:extLst>
                <a:ext uri="{FF2B5EF4-FFF2-40B4-BE49-F238E27FC236}">
                  <a16:creationId xmlns:a16="http://schemas.microsoft.com/office/drawing/2014/main" id="{97BF8C81-C73E-4096-BAE7-483EC445C680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91;p3">
              <a:extLst>
                <a:ext uri="{FF2B5EF4-FFF2-40B4-BE49-F238E27FC236}">
                  <a16:creationId xmlns:a16="http://schemas.microsoft.com/office/drawing/2014/main" id="{F4F186E4-141F-4223-BF04-BF39527FDB50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539;p3">
              <a:extLst>
                <a:ext uri="{FF2B5EF4-FFF2-40B4-BE49-F238E27FC236}">
                  <a16:creationId xmlns:a16="http://schemas.microsoft.com/office/drawing/2014/main" id="{57D75464-EAE5-4CA9-A1A9-13F13983468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593;p3">
              <a:extLst>
                <a:ext uri="{FF2B5EF4-FFF2-40B4-BE49-F238E27FC236}">
                  <a16:creationId xmlns:a16="http://schemas.microsoft.com/office/drawing/2014/main" id="{88FD60FF-E1CA-4EAB-969B-043B42158B3E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91;p3">
              <a:extLst>
                <a:ext uri="{FF2B5EF4-FFF2-40B4-BE49-F238E27FC236}">
                  <a16:creationId xmlns:a16="http://schemas.microsoft.com/office/drawing/2014/main" id="{EEF11383-D9A0-424A-B5FB-CF2F95650527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538;p3">
              <a:extLst>
                <a:ext uri="{FF2B5EF4-FFF2-40B4-BE49-F238E27FC236}">
                  <a16:creationId xmlns:a16="http://schemas.microsoft.com/office/drawing/2014/main" id="{67A3E3B9-DF66-41FB-B808-4991F281595F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92;p3">
              <a:extLst>
                <a:ext uri="{FF2B5EF4-FFF2-40B4-BE49-F238E27FC236}">
                  <a16:creationId xmlns:a16="http://schemas.microsoft.com/office/drawing/2014/main" id="{9760536E-E514-4F69-99F2-989009894B6F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93;p3">
              <a:extLst>
                <a:ext uri="{FF2B5EF4-FFF2-40B4-BE49-F238E27FC236}">
                  <a16:creationId xmlns:a16="http://schemas.microsoft.com/office/drawing/2014/main" id="{642EBDBB-2C73-4C35-BC40-897DDC40A7CA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91;p3">
              <a:extLst>
                <a:ext uri="{FF2B5EF4-FFF2-40B4-BE49-F238E27FC236}">
                  <a16:creationId xmlns:a16="http://schemas.microsoft.com/office/drawing/2014/main" id="{09B712B6-1D3D-47A6-A211-7B89A81D951E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38;p3">
              <a:extLst>
                <a:ext uri="{FF2B5EF4-FFF2-40B4-BE49-F238E27FC236}">
                  <a16:creationId xmlns:a16="http://schemas.microsoft.com/office/drawing/2014/main" id="{CBF93ECB-0C11-4114-92EA-2B706832AB34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39;p3">
              <a:extLst>
                <a:ext uri="{FF2B5EF4-FFF2-40B4-BE49-F238E27FC236}">
                  <a16:creationId xmlns:a16="http://schemas.microsoft.com/office/drawing/2014/main" id="{7772E795-73B0-4376-84FD-8DF16BA8DC6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592;p3">
              <a:extLst>
                <a:ext uri="{FF2B5EF4-FFF2-40B4-BE49-F238E27FC236}">
                  <a16:creationId xmlns:a16="http://schemas.microsoft.com/office/drawing/2014/main" id="{C656708D-8B2D-4DC7-8C89-AB4F7D6DED71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593;p3">
              <a:extLst>
                <a:ext uri="{FF2B5EF4-FFF2-40B4-BE49-F238E27FC236}">
                  <a16:creationId xmlns:a16="http://schemas.microsoft.com/office/drawing/2014/main" id="{1B3A232B-83C2-4DCF-B534-30C41B37A3D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591;p3">
              <a:extLst>
                <a:ext uri="{FF2B5EF4-FFF2-40B4-BE49-F238E27FC236}">
                  <a16:creationId xmlns:a16="http://schemas.microsoft.com/office/drawing/2014/main" id="{08CD0596-81E6-4866-971D-B6FC41A11255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591;p3">
              <a:extLst>
                <a:ext uri="{FF2B5EF4-FFF2-40B4-BE49-F238E27FC236}">
                  <a16:creationId xmlns:a16="http://schemas.microsoft.com/office/drawing/2014/main" id="{C0DF07DD-1633-43AE-90E5-F59E370F2109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538;p3">
              <a:extLst>
                <a:ext uri="{FF2B5EF4-FFF2-40B4-BE49-F238E27FC236}">
                  <a16:creationId xmlns:a16="http://schemas.microsoft.com/office/drawing/2014/main" id="{FA5E0D96-326A-4CAD-90AC-732D66ED0CB4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539;p3">
              <a:extLst>
                <a:ext uri="{FF2B5EF4-FFF2-40B4-BE49-F238E27FC236}">
                  <a16:creationId xmlns:a16="http://schemas.microsoft.com/office/drawing/2014/main" id="{DDD06B96-2CE0-4820-9DF0-F925C1632FDF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592;p3">
              <a:extLst>
                <a:ext uri="{FF2B5EF4-FFF2-40B4-BE49-F238E27FC236}">
                  <a16:creationId xmlns:a16="http://schemas.microsoft.com/office/drawing/2014/main" id="{5C40887B-5334-40BB-AFDE-DC63F3126E04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593;p3">
              <a:extLst>
                <a:ext uri="{FF2B5EF4-FFF2-40B4-BE49-F238E27FC236}">
                  <a16:creationId xmlns:a16="http://schemas.microsoft.com/office/drawing/2014/main" id="{EDDA1A47-4C65-40AB-9268-7A91E5E3D16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591;p3">
              <a:extLst>
                <a:ext uri="{FF2B5EF4-FFF2-40B4-BE49-F238E27FC236}">
                  <a16:creationId xmlns:a16="http://schemas.microsoft.com/office/drawing/2014/main" id="{57AF1491-2237-4DAF-92E4-AE47471FCA82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539;p3">
              <a:extLst>
                <a:ext uri="{FF2B5EF4-FFF2-40B4-BE49-F238E27FC236}">
                  <a16:creationId xmlns:a16="http://schemas.microsoft.com/office/drawing/2014/main" id="{BF0E4BC9-8A5D-4E5A-9EB0-CEA105CB2423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592;p3">
              <a:extLst>
                <a:ext uri="{FF2B5EF4-FFF2-40B4-BE49-F238E27FC236}">
                  <a16:creationId xmlns:a16="http://schemas.microsoft.com/office/drawing/2014/main" id="{6758D40D-8ABE-4450-92F8-18D84C62C6E0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593;p3">
              <a:extLst>
                <a:ext uri="{FF2B5EF4-FFF2-40B4-BE49-F238E27FC236}">
                  <a16:creationId xmlns:a16="http://schemas.microsoft.com/office/drawing/2014/main" id="{4CBAA134-9310-4171-9D8D-38325FBE2096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591;p3">
              <a:extLst>
                <a:ext uri="{FF2B5EF4-FFF2-40B4-BE49-F238E27FC236}">
                  <a16:creationId xmlns:a16="http://schemas.microsoft.com/office/drawing/2014/main" id="{3701E37B-5BD1-4E8E-9245-20BA850F4E5F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591;p3">
              <a:extLst>
                <a:ext uri="{FF2B5EF4-FFF2-40B4-BE49-F238E27FC236}">
                  <a16:creationId xmlns:a16="http://schemas.microsoft.com/office/drawing/2014/main" id="{474C5427-DB23-4999-BC16-83ABD04D6EF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538;p3">
              <a:extLst>
                <a:ext uri="{FF2B5EF4-FFF2-40B4-BE49-F238E27FC236}">
                  <a16:creationId xmlns:a16="http://schemas.microsoft.com/office/drawing/2014/main" id="{E79EAF22-6EB7-41A7-8E3E-614F74F30AD4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539;p3">
              <a:extLst>
                <a:ext uri="{FF2B5EF4-FFF2-40B4-BE49-F238E27FC236}">
                  <a16:creationId xmlns:a16="http://schemas.microsoft.com/office/drawing/2014/main" id="{DFD333E9-2FA5-4AD6-A0CE-9A54B835BDF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592;p3">
              <a:extLst>
                <a:ext uri="{FF2B5EF4-FFF2-40B4-BE49-F238E27FC236}">
                  <a16:creationId xmlns:a16="http://schemas.microsoft.com/office/drawing/2014/main" id="{C05BE7D8-53B5-4CC8-ACC7-E319EF53158A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593;p3">
              <a:extLst>
                <a:ext uri="{FF2B5EF4-FFF2-40B4-BE49-F238E27FC236}">
                  <a16:creationId xmlns:a16="http://schemas.microsoft.com/office/drawing/2014/main" id="{A8F51F5A-D5E1-4F4B-BBC1-33F106BE622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591;p3">
              <a:extLst>
                <a:ext uri="{FF2B5EF4-FFF2-40B4-BE49-F238E27FC236}">
                  <a16:creationId xmlns:a16="http://schemas.microsoft.com/office/drawing/2014/main" id="{D52E330E-5F02-427B-8F16-E1B584EF7AB8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91;p3">
              <a:extLst>
                <a:ext uri="{FF2B5EF4-FFF2-40B4-BE49-F238E27FC236}">
                  <a16:creationId xmlns:a16="http://schemas.microsoft.com/office/drawing/2014/main" id="{3A859072-A8FE-40F3-AADB-05800E159E70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538;p3">
              <a:extLst>
                <a:ext uri="{FF2B5EF4-FFF2-40B4-BE49-F238E27FC236}">
                  <a16:creationId xmlns:a16="http://schemas.microsoft.com/office/drawing/2014/main" id="{5FA12ABB-433E-4FDC-A87C-ADBB28DBE8DE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39;p3">
              <a:extLst>
                <a:ext uri="{FF2B5EF4-FFF2-40B4-BE49-F238E27FC236}">
                  <a16:creationId xmlns:a16="http://schemas.microsoft.com/office/drawing/2014/main" id="{50AA1A80-A865-4ECA-853F-C420912D3A8C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92;p3">
              <a:extLst>
                <a:ext uri="{FF2B5EF4-FFF2-40B4-BE49-F238E27FC236}">
                  <a16:creationId xmlns:a16="http://schemas.microsoft.com/office/drawing/2014/main" id="{68E2DBF2-C62D-46EA-8857-F8A52A127551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93;p3">
              <a:extLst>
                <a:ext uri="{FF2B5EF4-FFF2-40B4-BE49-F238E27FC236}">
                  <a16:creationId xmlns:a16="http://schemas.microsoft.com/office/drawing/2014/main" id="{21E08197-6C9E-4B3D-92C9-A1AF64D36DCE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91;p3">
              <a:extLst>
                <a:ext uri="{FF2B5EF4-FFF2-40B4-BE49-F238E27FC236}">
                  <a16:creationId xmlns:a16="http://schemas.microsoft.com/office/drawing/2014/main" id="{F5F56B42-EE24-4F06-ABE2-9F22AD38096F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91;p3">
              <a:extLst>
                <a:ext uri="{FF2B5EF4-FFF2-40B4-BE49-F238E27FC236}">
                  <a16:creationId xmlns:a16="http://schemas.microsoft.com/office/drawing/2014/main" id="{C393B042-62BA-4410-A10C-6305C6974A72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538;p3">
              <a:extLst>
                <a:ext uri="{FF2B5EF4-FFF2-40B4-BE49-F238E27FC236}">
                  <a16:creationId xmlns:a16="http://schemas.microsoft.com/office/drawing/2014/main" id="{53509B32-61BD-454F-9029-99146D9E6220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39;p3">
              <a:extLst>
                <a:ext uri="{FF2B5EF4-FFF2-40B4-BE49-F238E27FC236}">
                  <a16:creationId xmlns:a16="http://schemas.microsoft.com/office/drawing/2014/main" id="{58D6054C-D355-4A92-AA8E-0AA7511440D3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92;p3">
              <a:extLst>
                <a:ext uri="{FF2B5EF4-FFF2-40B4-BE49-F238E27FC236}">
                  <a16:creationId xmlns:a16="http://schemas.microsoft.com/office/drawing/2014/main" id="{E30AB3BE-8437-4A24-A67A-034E607CB655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93;p3">
              <a:extLst>
                <a:ext uri="{FF2B5EF4-FFF2-40B4-BE49-F238E27FC236}">
                  <a16:creationId xmlns:a16="http://schemas.microsoft.com/office/drawing/2014/main" id="{8670077A-FD60-486C-A4DE-B8DE3F32FF57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91;p3">
              <a:extLst>
                <a:ext uri="{FF2B5EF4-FFF2-40B4-BE49-F238E27FC236}">
                  <a16:creationId xmlns:a16="http://schemas.microsoft.com/office/drawing/2014/main" id="{71567676-B529-4CB3-BCB7-C9DA311C3079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91;p3">
              <a:extLst>
                <a:ext uri="{FF2B5EF4-FFF2-40B4-BE49-F238E27FC236}">
                  <a16:creationId xmlns:a16="http://schemas.microsoft.com/office/drawing/2014/main" id="{4160ED73-6296-4002-AC06-1FBBC8EADBCA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538;p3">
              <a:extLst>
                <a:ext uri="{FF2B5EF4-FFF2-40B4-BE49-F238E27FC236}">
                  <a16:creationId xmlns:a16="http://schemas.microsoft.com/office/drawing/2014/main" id="{7351FBDC-D0BB-4531-BCD1-2C71B755B017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39;p3">
              <a:extLst>
                <a:ext uri="{FF2B5EF4-FFF2-40B4-BE49-F238E27FC236}">
                  <a16:creationId xmlns:a16="http://schemas.microsoft.com/office/drawing/2014/main" id="{63CB2212-33F3-4033-904D-80C26FDEB087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92;p3">
              <a:extLst>
                <a:ext uri="{FF2B5EF4-FFF2-40B4-BE49-F238E27FC236}">
                  <a16:creationId xmlns:a16="http://schemas.microsoft.com/office/drawing/2014/main" id="{08567ECC-6176-4018-9FEF-BF5A9171E77D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93;p3">
              <a:extLst>
                <a:ext uri="{FF2B5EF4-FFF2-40B4-BE49-F238E27FC236}">
                  <a16:creationId xmlns:a16="http://schemas.microsoft.com/office/drawing/2014/main" id="{097F8121-E1DF-474B-AC92-57CD5A1FFFA8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91;p3">
              <a:extLst>
                <a:ext uri="{FF2B5EF4-FFF2-40B4-BE49-F238E27FC236}">
                  <a16:creationId xmlns:a16="http://schemas.microsoft.com/office/drawing/2014/main" id="{2C0ED48A-DE7B-4E76-B688-FB1A7A389B41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93;p3">
              <a:extLst>
                <a:ext uri="{FF2B5EF4-FFF2-40B4-BE49-F238E27FC236}">
                  <a16:creationId xmlns:a16="http://schemas.microsoft.com/office/drawing/2014/main" id="{2E9A1B1F-856E-409A-ACD5-D12A4841C8A3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91;p3">
              <a:extLst>
                <a:ext uri="{FF2B5EF4-FFF2-40B4-BE49-F238E27FC236}">
                  <a16:creationId xmlns:a16="http://schemas.microsoft.com/office/drawing/2014/main" id="{A6ADFADF-87E9-433B-B974-DC59FA424990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538;p3">
              <a:extLst>
                <a:ext uri="{FF2B5EF4-FFF2-40B4-BE49-F238E27FC236}">
                  <a16:creationId xmlns:a16="http://schemas.microsoft.com/office/drawing/2014/main" id="{AA954186-FC23-49C3-8A49-AF934A6D577A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92;p3">
              <a:extLst>
                <a:ext uri="{FF2B5EF4-FFF2-40B4-BE49-F238E27FC236}">
                  <a16:creationId xmlns:a16="http://schemas.microsoft.com/office/drawing/2014/main" id="{71377476-1915-499A-B7CE-79E79926AB55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91;p3">
              <a:extLst>
                <a:ext uri="{FF2B5EF4-FFF2-40B4-BE49-F238E27FC236}">
                  <a16:creationId xmlns:a16="http://schemas.microsoft.com/office/drawing/2014/main" id="{2B84602B-EEF5-4E72-B876-7A1F78EEC818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39;p3">
              <a:extLst>
                <a:ext uri="{FF2B5EF4-FFF2-40B4-BE49-F238E27FC236}">
                  <a16:creationId xmlns:a16="http://schemas.microsoft.com/office/drawing/2014/main" id="{A26C8E79-E61F-449F-9C54-90F714AEED7E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92;p3">
              <a:extLst>
                <a:ext uri="{FF2B5EF4-FFF2-40B4-BE49-F238E27FC236}">
                  <a16:creationId xmlns:a16="http://schemas.microsoft.com/office/drawing/2014/main" id="{90BBDF4D-2733-46B4-AD4F-898901A3DF40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93;p3">
              <a:extLst>
                <a:ext uri="{FF2B5EF4-FFF2-40B4-BE49-F238E27FC236}">
                  <a16:creationId xmlns:a16="http://schemas.microsoft.com/office/drawing/2014/main" id="{82B385A2-681C-4C01-888F-7E0388935B21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91;p3">
              <a:extLst>
                <a:ext uri="{FF2B5EF4-FFF2-40B4-BE49-F238E27FC236}">
                  <a16:creationId xmlns:a16="http://schemas.microsoft.com/office/drawing/2014/main" id="{EE8C512D-1B6E-41B7-B859-9E60701E50D2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91;p3">
              <a:extLst>
                <a:ext uri="{FF2B5EF4-FFF2-40B4-BE49-F238E27FC236}">
                  <a16:creationId xmlns:a16="http://schemas.microsoft.com/office/drawing/2014/main" id="{36830228-5972-46B4-94FC-B93605B907A5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538;p3">
              <a:extLst>
                <a:ext uri="{FF2B5EF4-FFF2-40B4-BE49-F238E27FC236}">
                  <a16:creationId xmlns:a16="http://schemas.microsoft.com/office/drawing/2014/main" id="{CFCA4FBF-7B56-4BAF-BC51-7E5AF930297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39;p3">
              <a:extLst>
                <a:ext uri="{FF2B5EF4-FFF2-40B4-BE49-F238E27FC236}">
                  <a16:creationId xmlns:a16="http://schemas.microsoft.com/office/drawing/2014/main" id="{0CDB5BB3-1CAE-465A-8DCE-6CAED69360A9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92;p3">
              <a:extLst>
                <a:ext uri="{FF2B5EF4-FFF2-40B4-BE49-F238E27FC236}">
                  <a16:creationId xmlns:a16="http://schemas.microsoft.com/office/drawing/2014/main" id="{69B34D3D-546A-4C6C-8BD9-CD2A03F68307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93;p3">
              <a:extLst>
                <a:ext uri="{FF2B5EF4-FFF2-40B4-BE49-F238E27FC236}">
                  <a16:creationId xmlns:a16="http://schemas.microsoft.com/office/drawing/2014/main" id="{42464EFE-9DA6-4AC2-9B18-F9E85B9C99E8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91;p3">
              <a:extLst>
                <a:ext uri="{FF2B5EF4-FFF2-40B4-BE49-F238E27FC236}">
                  <a16:creationId xmlns:a16="http://schemas.microsoft.com/office/drawing/2014/main" id="{4D48EDC8-89CB-4172-A62D-CD60F2F47DFD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592;p3">
              <a:extLst>
                <a:ext uri="{FF2B5EF4-FFF2-40B4-BE49-F238E27FC236}">
                  <a16:creationId xmlns:a16="http://schemas.microsoft.com/office/drawing/2014/main" id="{C2A2CB14-8A2E-4560-88BD-7B6CDA944ACF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93;p3">
              <a:extLst>
                <a:ext uri="{FF2B5EF4-FFF2-40B4-BE49-F238E27FC236}">
                  <a16:creationId xmlns:a16="http://schemas.microsoft.com/office/drawing/2014/main" id="{81B9631A-3A3F-4D42-9EEA-7D6F10FB448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91;p3">
              <a:extLst>
                <a:ext uri="{FF2B5EF4-FFF2-40B4-BE49-F238E27FC236}">
                  <a16:creationId xmlns:a16="http://schemas.microsoft.com/office/drawing/2014/main" id="{F856B4DB-C37C-4804-B79B-81BE30646A2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91;p3">
              <a:extLst>
                <a:ext uri="{FF2B5EF4-FFF2-40B4-BE49-F238E27FC236}">
                  <a16:creationId xmlns:a16="http://schemas.microsoft.com/office/drawing/2014/main" id="{55115930-1460-46E4-8776-A16443916DC1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592;p3">
              <a:extLst>
                <a:ext uri="{FF2B5EF4-FFF2-40B4-BE49-F238E27FC236}">
                  <a16:creationId xmlns:a16="http://schemas.microsoft.com/office/drawing/2014/main" id="{CAEFB9DF-8400-4C12-8A53-4DF5B0B5756E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93;p3">
              <a:extLst>
                <a:ext uri="{FF2B5EF4-FFF2-40B4-BE49-F238E27FC236}">
                  <a16:creationId xmlns:a16="http://schemas.microsoft.com/office/drawing/2014/main" id="{2CA5E096-2B8B-4387-A387-8745B01AFABD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91;p3">
              <a:extLst>
                <a:ext uri="{FF2B5EF4-FFF2-40B4-BE49-F238E27FC236}">
                  <a16:creationId xmlns:a16="http://schemas.microsoft.com/office/drawing/2014/main" id="{EA89060B-2A24-497C-AB8C-1B3E81FECB0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91;p3">
              <a:extLst>
                <a:ext uri="{FF2B5EF4-FFF2-40B4-BE49-F238E27FC236}">
                  <a16:creationId xmlns:a16="http://schemas.microsoft.com/office/drawing/2014/main" id="{3EB46252-DECB-4CEC-888E-A35616DB8B49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592;p3">
              <a:extLst>
                <a:ext uri="{FF2B5EF4-FFF2-40B4-BE49-F238E27FC236}">
                  <a16:creationId xmlns:a16="http://schemas.microsoft.com/office/drawing/2014/main" id="{65E3DFDC-3341-4332-AD39-09403B6E589A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93;p3">
              <a:extLst>
                <a:ext uri="{FF2B5EF4-FFF2-40B4-BE49-F238E27FC236}">
                  <a16:creationId xmlns:a16="http://schemas.microsoft.com/office/drawing/2014/main" id="{5806FE6F-BCA4-44A3-8B23-A480D6948304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91;p3">
              <a:extLst>
                <a:ext uri="{FF2B5EF4-FFF2-40B4-BE49-F238E27FC236}">
                  <a16:creationId xmlns:a16="http://schemas.microsoft.com/office/drawing/2014/main" id="{2C1C362F-5659-4954-82A2-848D35AC2892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91;p3">
              <a:extLst>
                <a:ext uri="{FF2B5EF4-FFF2-40B4-BE49-F238E27FC236}">
                  <a16:creationId xmlns:a16="http://schemas.microsoft.com/office/drawing/2014/main" id="{C802518B-245D-48DF-9730-00E6FAA45FE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592;p3">
              <a:extLst>
                <a:ext uri="{FF2B5EF4-FFF2-40B4-BE49-F238E27FC236}">
                  <a16:creationId xmlns:a16="http://schemas.microsoft.com/office/drawing/2014/main" id="{4CAF1AC1-4D75-4AA5-8189-8B8414433FA7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593;p3">
              <a:extLst>
                <a:ext uri="{FF2B5EF4-FFF2-40B4-BE49-F238E27FC236}">
                  <a16:creationId xmlns:a16="http://schemas.microsoft.com/office/drawing/2014/main" id="{CDC47169-FC67-49B3-B5A2-8F19DBDEAD5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591;p3">
              <a:extLst>
                <a:ext uri="{FF2B5EF4-FFF2-40B4-BE49-F238E27FC236}">
                  <a16:creationId xmlns:a16="http://schemas.microsoft.com/office/drawing/2014/main" id="{8E217C0E-6309-4778-A11B-45DC821AAD6F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591;p3">
              <a:extLst>
                <a:ext uri="{FF2B5EF4-FFF2-40B4-BE49-F238E27FC236}">
                  <a16:creationId xmlns:a16="http://schemas.microsoft.com/office/drawing/2014/main" id="{B3F69335-01BE-40F0-92BE-55E935285FE4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592;p3">
              <a:extLst>
                <a:ext uri="{FF2B5EF4-FFF2-40B4-BE49-F238E27FC236}">
                  <a16:creationId xmlns:a16="http://schemas.microsoft.com/office/drawing/2014/main" id="{059820B9-0CE3-4D1F-A232-ACEC9D403FC2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593;p3">
              <a:extLst>
                <a:ext uri="{FF2B5EF4-FFF2-40B4-BE49-F238E27FC236}">
                  <a16:creationId xmlns:a16="http://schemas.microsoft.com/office/drawing/2014/main" id="{ED6DF435-7A52-441B-96AB-3D9289252E22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591;p3">
              <a:extLst>
                <a:ext uri="{FF2B5EF4-FFF2-40B4-BE49-F238E27FC236}">
                  <a16:creationId xmlns:a16="http://schemas.microsoft.com/office/drawing/2014/main" id="{8C51ADE4-0BD0-416C-9C52-B08B6F41417D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591;p3">
              <a:extLst>
                <a:ext uri="{FF2B5EF4-FFF2-40B4-BE49-F238E27FC236}">
                  <a16:creationId xmlns:a16="http://schemas.microsoft.com/office/drawing/2014/main" id="{F2C1B882-8FD1-4B92-8EB3-E9A3003864B8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592;p3">
              <a:extLst>
                <a:ext uri="{FF2B5EF4-FFF2-40B4-BE49-F238E27FC236}">
                  <a16:creationId xmlns:a16="http://schemas.microsoft.com/office/drawing/2014/main" id="{1D223416-9ED6-4A79-9E20-0E0BD1029361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593;p3">
              <a:extLst>
                <a:ext uri="{FF2B5EF4-FFF2-40B4-BE49-F238E27FC236}">
                  <a16:creationId xmlns:a16="http://schemas.microsoft.com/office/drawing/2014/main" id="{3978BF97-383A-44C1-8EAF-5B600F5D6559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591;p3">
              <a:extLst>
                <a:ext uri="{FF2B5EF4-FFF2-40B4-BE49-F238E27FC236}">
                  <a16:creationId xmlns:a16="http://schemas.microsoft.com/office/drawing/2014/main" id="{FF8E13DD-8528-41D7-99E5-D11B36147CF7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591;p3">
              <a:extLst>
                <a:ext uri="{FF2B5EF4-FFF2-40B4-BE49-F238E27FC236}">
                  <a16:creationId xmlns:a16="http://schemas.microsoft.com/office/drawing/2014/main" id="{7C7F4B20-9EEA-45C5-B627-41B974FD66D7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92;p3">
              <a:extLst>
                <a:ext uri="{FF2B5EF4-FFF2-40B4-BE49-F238E27FC236}">
                  <a16:creationId xmlns:a16="http://schemas.microsoft.com/office/drawing/2014/main" id="{E8A85E73-EBB7-4D60-889C-BE1B42B1B4F1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93;p3">
              <a:extLst>
                <a:ext uri="{FF2B5EF4-FFF2-40B4-BE49-F238E27FC236}">
                  <a16:creationId xmlns:a16="http://schemas.microsoft.com/office/drawing/2014/main" id="{F308E5F3-9C80-42EB-8E1D-1AA2E3F8D593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1;p3">
              <a:extLst>
                <a:ext uri="{FF2B5EF4-FFF2-40B4-BE49-F238E27FC236}">
                  <a16:creationId xmlns:a16="http://schemas.microsoft.com/office/drawing/2014/main" id="{CCB321F0-2408-4B4A-B31E-6062D9001C2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1;p3">
              <a:extLst>
                <a:ext uri="{FF2B5EF4-FFF2-40B4-BE49-F238E27FC236}">
                  <a16:creationId xmlns:a16="http://schemas.microsoft.com/office/drawing/2014/main" id="{7328956C-413B-4C49-A470-01636DE2A1C8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592;p3">
              <a:extLst>
                <a:ext uri="{FF2B5EF4-FFF2-40B4-BE49-F238E27FC236}">
                  <a16:creationId xmlns:a16="http://schemas.microsoft.com/office/drawing/2014/main" id="{154A804F-AD23-404E-8CE6-C267E7848B76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3;p3">
              <a:extLst>
                <a:ext uri="{FF2B5EF4-FFF2-40B4-BE49-F238E27FC236}">
                  <a16:creationId xmlns:a16="http://schemas.microsoft.com/office/drawing/2014/main" id="{D006AC07-3CE0-46B7-9834-EBFCE81AEB8A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591;p3">
              <a:extLst>
                <a:ext uri="{FF2B5EF4-FFF2-40B4-BE49-F238E27FC236}">
                  <a16:creationId xmlns:a16="http://schemas.microsoft.com/office/drawing/2014/main" id="{5AFBC9CE-2B76-4565-B7AA-0D2A930A54DA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91;p3">
              <a:extLst>
                <a:ext uri="{FF2B5EF4-FFF2-40B4-BE49-F238E27FC236}">
                  <a16:creationId xmlns:a16="http://schemas.microsoft.com/office/drawing/2014/main" id="{16B663AD-AC4D-4FE2-B281-0C925116C2CF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593;p3">
              <a:extLst>
                <a:ext uri="{FF2B5EF4-FFF2-40B4-BE49-F238E27FC236}">
                  <a16:creationId xmlns:a16="http://schemas.microsoft.com/office/drawing/2014/main" id="{E93324EF-D7FD-4719-81B9-B0F10BB5D9A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1;p3">
              <a:extLst>
                <a:ext uri="{FF2B5EF4-FFF2-40B4-BE49-F238E27FC236}">
                  <a16:creationId xmlns:a16="http://schemas.microsoft.com/office/drawing/2014/main" id="{0098BB7B-6BB1-4110-8F71-F9220EBB2DAE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592;p3">
              <a:extLst>
                <a:ext uri="{FF2B5EF4-FFF2-40B4-BE49-F238E27FC236}">
                  <a16:creationId xmlns:a16="http://schemas.microsoft.com/office/drawing/2014/main" id="{89DBA563-E4EC-423C-A191-4751B535C5C3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3;p3">
              <a:extLst>
                <a:ext uri="{FF2B5EF4-FFF2-40B4-BE49-F238E27FC236}">
                  <a16:creationId xmlns:a16="http://schemas.microsoft.com/office/drawing/2014/main" id="{B8BE7441-E964-4E07-85AC-2C28C8A5C448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91;p3">
              <a:extLst>
                <a:ext uri="{FF2B5EF4-FFF2-40B4-BE49-F238E27FC236}">
                  <a16:creationId xmlns:a16="http://schemas.microsoft.com/office/drawing/2014/main" id="{288CAFF0-49A7-44E9-840F-485B506D00E0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91;p3">
              <a:extLst>
                <a:ext uri="{FF2B5EF4-FFF2-40B4-BE49-F238E27FC236}">
                  <a16:creationId xmlns:a16="http://schemas.microsoft.com/office/drawing/2014/main" id="{96F7E213-1050-455D-88EE-D6699B362FEA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592;p3">
              <a:extLst>
                <a:ext uri="{FF2B5EF4-FFF2-40B4-BE49-F238E27FC236}">
                  <a16:creationId xmlns:a16="http://schemas.microsoft.com/office/drawing/2014/main" id="{2BA505B1-3D20-4E15-9497-B8A39E6FB653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8244079D-63DD-46E1-8CD4-9EF17F9A5DE8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91;p3">
              <a:extLst>
                <a:ext uri="{FF2B5EF4-FFF2-40B4-BE49-F238E27FC236}">
                  <a16:creationId xmlns:a16="http://schemas.microsoft.com/office/drawing/2014/main" id="{CCC84EA6-392C-4E79-ACAC-ED3DFD376F38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0F5B2A9F-3549-4553-90CF-A7A8C086D7E2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92;p3">
              <a:extLst>
                <a:ext uri="{FF2B5EF4-FFF2-40B4-BE49-F238E27FC236}">
                  <a16:creationId xmlns:a16="http://schemas.microsoft.com/office/drawing/2014/main" id="{2939B43F-08EB-4040-BDF6-8AC517733A5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93;p3">
              <a:extLst>
                <a:ext uri="{FF2B5EF4-FFF2-40B4-BE49-F238E27FC236}">
                  <a16:creationId xmlns:a16="http://schemas.microsoft.com/office/drawing/2014/main" id="{B6CED20C-C7EA-4D37-AAC6-973F1FDD0CDF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1;p3">
              <a:extLst>
                <a:ext uri="{FF2B5EF4-FFF2-40B4-BE49-F238E27FC236}">
                  <a16:creationId xmlns:a16="http://schemas.microsoft.com/office/drawing/2014/main" id="{D5CDA575-C8B2-40D2-9B57-4304EFD2FB28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1;p3">
              <a:extLst>
                <a:ext uri="{FF2B5EF4-FFF2-40B4-BE49-F238E27FC236}">
                  <a16:creationId xmlns:a16="http://schemas.microsoft.com/office/drawing/2014/main" id="{FCC9132A-99C4-4327-8FB8-163023C7D32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592;p3">
              <a:extLst>
                <a:ext uri="{FF2B5EF4-FFF2-40B4-BE49-F238E27FC236}">
                  <a16:creationId xmlns:a16="http://schemas.microsoft.com/office/drawing/2014/main" id="{1CB0371C-6870-4BD3-8936-23C7FC223F00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3;p3">
              <a:extLst>
                <a:ext uri="{FF2B5EF4-FFF2-40B4-BE49-F238E27FC236}">
                  <a16:creationId xmlns:a16="http://schemas.microsoft.com/office/drawing/2014/main" id="{BD7A7E31-BFE7-4F70-9C25-D828C7613C43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91;p3">
              <a:extLst>
                <a:ext uri="{FF2B5EF4-FFF2-40B4-BE49-F238E27FC236}">
                  <a16:creationId xmlns:a16="http://schemas.microsoft.com/office/drawing/2014/main" id="{E150638E-1D73-4B5F-AAB2-6331941CB1E8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91;p3">
              <a:extLst>
                <a:ext uri="{FF2B5EF4-FFF2-40B4-BE49-F238E27FC236}">
                  <a16:creationId xmlns:a16="http://schemas.microsoft.com/office/drawing/2014/main" id="{1FDDD84B-8557-4142-9BA7-B99C48997980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A9564908-A944-463F-B76D-B372DE357FDD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C09D8360-727F-409A-AB4E-4BD6562C062A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22B352DA-6866-4E80-955B-B98BE4DB910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BA62E335-997C-47F9-879C-DD7106BEAD06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92;p3">
              <a:extLst>
                <a:ext uri="{FF2B5EF4-FFF2-40B4-BE49-F238E27FC236}">
                  <a16:creationId xmlns:a16="http://schemas.microsoft.com/office/drawing/2014/main" id="{2C521F76-B584-4E7A-9BA0-9AFDD1A94FC4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93;p3">
              <a:extLst>
                <a:ext uri="{FF2B5EF4-FFF2-40B4-BE49-F238E27FC236}">
                  <a16:creationId xmlns:a16="http://schemas.microsoft.com/office/drawing/2014/main" id="{AFC43DBC-B006-40C2-996E-E036C05F9139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1;p3">
              <a:extLst>
                <a:ext uri="{FF2B5EF4-FFF2-40B4-BE49-F238E27FC236}">
                  <a16:creationId xmlns:a16="http://schemas.microsoft.com/office/drawing/2014/main" id="{AC8FE688-872F-4BE6-B493-871EBFF774A3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592;p3">
              <a:extLst>
                <a:ext uri="{FF2B5EF4-FFF2-40B4-BE49-F238E27FC236}">
                  <a16:creationId xmlns:a16="http://schemas.microsoft.com/office/drawing/2014/main" id="{2F14A46C-4181-4B44-8B1D-0B2B10758C52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3;p3">
              <a:extLst>
                <a:ext uri="{FF2B5EF4-FFF2-40B4-BE49-F238E27FC236}">
                  <a16:creationId xmlns:a16="http://schemas.microsoft.com/office/drawing/2014/main" id="{B0416060-C303-4AEB-BB2B-5A58A319BFDA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4539A38A-25AD-4A03-9CB8-6C19F482F4C2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591;p3">
              <a:extLst>
                <a:ext uri="{FF2B5EF4-FFF2-40B4-BE49-F238E27FC236}">
                  <a16:creationId xmlns:a16="http://schemas.microsoft.com/office/drawing/2014/main" id="{CADDA8F2-1AB5-4629-A5C0-46B0B5BB9609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592;p3">
              <a:extLst>
                <a:ext uri="{FF2B5EF4-FFF2-40B4-BE49-F238E27FC236}">
                  <a16:creationId xmlns:a16="http://schemas.microsoft.com/office/drawing/2014/main" id="{A4F3EAF1-D8C1-40AC-B4C1-DDEABA80FCA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593;p3">
              <a:extLst>
                <a:ext uri="{FF2B5EF4-FFF2-40B4-BE49-F238E27FC236}">
                  <a16:creationId xmlns:a16="http://schemas.microsoft.com/office/drawing/2014/main" id="{C453320F-50CC-434E-AF06-341D294246F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591;p3">
              <a:extLst>
                <a:ext uri="{FF2B5EF4-FFF2-40B4-BE49-F238E27FC236}">
                  <a16:creationId xmlns:a16="http://schemas.microsoft.com/office/drawing/2014/main" id="{7CE9C2F1-956D-4F79-BB2E-9B2EA05D4531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591;p3">
              <a:extLst>
                <a:ext uri="{FF2B5EF4-FFF2-40B4-BE49-F238E27FC236}">
                  <a16:creationId xmlns:a16="http://schemas.microsoft.com/office/drawing/2014/main" id="{D28CCF58-B645-44F4-92C3-EB35D2229635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592;p3">
              <a:extLst>
                <a:ext uri="{FF2B5EF4-FFF2-40B4-BE49-F238E27FC236}">
                  <a16:creationId xmlns:a16="http://schemas.microsoft.com/office/drawing/2014/main" id="{8B210FA1-8263-4100-AD33-BF876867B87B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593;p3">
              <a:extLst>
                <a:ext uri="{FF2B5EF4-FFF2-40B4-BE49-F238E27FC236}">
                  <a16:creationId xmlns:a16="http://schemas.microsoft.com/office/drawing/2014/main" id="{368F442F-AE3F-413D-9A7C-882EFBD83176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591;p3">
              <a:extLst>
                <a:ext uri="{FF2B5EF4-FFF2-40B4-BE49-F238E27FC236}">
                  <a16:creationId xmlns:a16="http://schemas.microsoft.com/office/drawing/2014/main" id="{AF31F76C-9E56-4BE4-AF68-5D447736D5EA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591;p3">
              <a:extLst>
                <a:ext uri="{FF2B5EF4-FFF2-40B4-BE49-F238E27FC236}">
                  <a16:creationId xmlns:a16="http://schemas.microsoft.com/office/drawing/2014/main" id="{BC6696FB-6065-4BAD-BFD3-D444E2FF07D8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592;p3">
              <a:extLst>
                <a:ext uri="{FF2B5EF4-FFF2-40B4-BE49-F238E27FC236}">
                  <a16:creationId xmlns:a16="http://schemas.microsoft.com/office/drawing/2014/main" id="{5997751E-5076-4687-867F-19696E61C84B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593;p3">
              <a:extLst>
                <a:ext uri="{FF2B5EF4-FFF2-40B4-BE49-F238E27FC236}">
                  <a16:creationId xmlns:a16="http://schemas.microsoft.com/office/drawing/2014/main" id="{18AF59C2-4A00-47E8-A81C-45C87DFDC882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591;p3">
              <a:extLst>
                <a:ext uri="{FF2B5EF4-FFF2-40B4-BE49-F238E27FC236}">
                  <a16:creationId xmlns:a16="http://schemas.microsoft.com/office/drawing/2014/main" id="{82F8C7E3-EC1E-45D4-ADCD-1C4B7DEDEC1F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591;p3">
              <a:extLst>
                <a:ext uri="{FF2B5EF4-FFF2-40B4-BE49-F238E27FC236}">
                  <a16:creationId xmlns:a16="http://schemas.microsoft.com/office/drawing/2014/main" id="{0B212AD8-C6F3-4BFF-BB4F-7A89019681D9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592;p3">
              <a:extLst>
                <a:ext uri="{FF2B5EF4-FFF2-40B4-BE49-F238E27FC236}">
                  <a16:creationId xmlns:a16="http://schemas.microsoft.com/office/drawing/2014/main" id="{60EEE426-B041-4462-849F-024AAF7A169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593;p3">
              <a:extLst>
                <a:ext uri="{FF2B5EF4-FFF2-40B4-BE49-F238E27FC236}">
                  <a16:creationId xmlns:a16="http://schemas.microsoft.com/office/drawing/2014/main" id="{D39661F1-27E9-4582-A0F3-28C410B8C83D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591;p3">
              <a:extLst>
                <a:ext uri="{FF2B5EF4-FFF2-40B4-BE49-F238E27FC236}">
                  <a16:creationId xmlns:a16="http://schemas.microsoft.com/office/drawing/2014/main" id="{6FDB0814-1AA5-4C8F-83D3-0473570DEB7F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591;p3">
              <a:extLst>
                <a:ext uri="{FF2B5EF4-FFF2-40B4-BE49-F238E27FC236}">
                  <a16:creationId xmlns:a16="http://schemas.microsoft.com/office/drawing/2014/main" id="{1DD4D7A3-D444-4B68-B7C2-63CFBA760FD4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593;p3">
              <a:extLst>
                <a:ext uri="{FF2B5EF4-FFF2-40B4-BE49-F238E27FC236}">
                  <a16:creationId xmlns:a16="http://schemas.microsoft.com/office/drawing/2014/main" id="{B6BB5D2D-6003-47F8-8562-8C02869809B4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591;p3">
              <a:extLst>
                <a:ext uri="{FF2B5EF4-FFF2-40B4-BE49-F238E27FC236}">
                  <a16:creationId xmlns:a16="http://schemas.microsoft.com/office/drawing/2014/main" id="{5211F405-EB69-45AD-BB88-A83D01B3BE76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592;p3">
              <a:extLst>
                <a:ext uri="{FF2B5EF4-FFF2-40B4-BE49-F238E27FC236}">
                  <a16:creationId xmlns:a16="http://schemas.microsoft.com/office/drawing/2014/main" id="{4D395D60-994B-4F7E-9C07-DAD16EEB550C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93;p3">
              <a:extLst>
                <a:ext uri="{FF2B5EF4-FFF2-40B4-BE49-F238E27FC236}">
                  <a16:creationId xmlns:a16="http://schemas.microsoft.com/office/drawing/2014/main" id="{D7F542E9-89A5-4479-929B-2CD3E2BFE6BE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91;p3">
              <a:extLst>
                <a:ext uri="{FF2B5EF4-FFF2-40B4-BE49-F238E27FC236}">
                  <a16:creationId xmlns:a16="http://schemas.microsoft.com/office/drawing/2014/main" id="{2BA5921F-5C62-4918-B27F-3114D2FF8AC6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91;p3">
              <a:extLst>
                <a:ext uri="{FF2B5EF4-FFF2-40B4-BE49-F238E27FC236}">
                  <a16:creationId xmlns:a16="http://schemas.microsoft.com/office/drawing/2014/main" id="{2AAE8B3E-FD78-40CA-9D37-232848C93348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592;p3">
              <a:extLst>
                <a:ext uri="{FF2B5EF4-FFF2-40B4-BE49-F238E27FC236}">
                  <a16:creationId xmlns:a16="http://schemas.microsoft.com/office/drawing/2014/main" id="{9CBF8857-7450-4DAF-8FB2-49D30B462AD3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93;p3">
              <a:extLst>
                <a:ext uri="{FF2B5EF4-FFF2-40B4-BE49-F238E27FC236}">
                  <a16:creationId xmlns:a16="http://schemas.microsoft.com/office/drawing/2014/main" id="{91CA54F4-966C-4208-8FF8-1AD7959F6D65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91;p3">
              <a:extLst>
                <a:ext uri="{FF2B5EF4-FFF2-40B4-BE49-F238E27FC236}">
                  <a16:creationId xmlns:a16="http://schemas.microsoft.com/office/drawing/2014/main" id="{D91B1B6D-2007-4727-8542-7A7880C39B18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91;p3">
              <a:extLst>
                <a:ext uri="{FF2B5EF4-FFF2-40B4-BE49-F238E27FC236}">
                  <a16:creationId xmlns:a16="http://schemas.microsoft.com/office/drawing/2014/main" id="{5143BDC6-6117-4049-9CF7-2D6D6AA68664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592;p3">
              <a:extLst>
                <a:ext uri="{FF2B5EF4-FFF2-40B4-BE49-F238E27FC236}">
                  <a16:creationId xmlns:a16="http://schemas.microsoft.com/office/drawing/2014/main" id="{8F9FE35B-8ED9-476F-B988-7719AC367F07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93;p3">
              <a:extLst>
                <a:ext uri="{FF2B5EF4-FFF2-40B4-BE49-F238E27FC236}">
                  <a16:creationId xmlns:a16="http://schemas.microsoft.com/office/drawing/2014/main" id="{2DA9C6F5-8C55-4F44-8BD5-175E138328CA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91;p3">
              <a:extLst>
                <a:ext uri="{FF2B5EF4-FFF2-40B4-BE49-F238E27FC236}">
                  <a16:creationId xmlns:a16="http://schemas.microsoft.com/office/drawing/2014/main" id="{A7CF165B-E183-45F3-8B7D-8F3556663D9C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91;p3">
              <a:extLst>
                <a:ext uri="{FF2B5EF4-FFF2-40B4-BE49-F238E27FC236}">
                  <a16:creationId xmlns:a16="http://schemas.microsoft.com/office/drawing/2014/main" id="{34DE2657-16F5-447F-B4C1-8DA43B2F8E5C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592;p3">
              <a:extLst>
                <a:ext uri="{FF2B5EF4-FFF2-40B4-BE49-F238E27FC236}">
                  <a16:creationId xmlns:a16="http://schemas.microsoft.com/office/drawing/2014/main" id="{8F78DC68-7403-4CDB-B776-27B9C929C263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593;p3">
              <a:extLst>
                <a:ext uri="{FF2B5EF4-FFF2-40B4-BE49-F238E27FC236}">
                  <a16:creationId xmlns:a16="http://schemas.microsoft.com/office/drawing/2014/main" id="{025463E5-B2EC-4AE4-81FD-7E65B6FE7FF0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591;p3">
              <a:extLst>
                <a:ext uri="{FF2B5EF4-FFF2-40B4-BE49-F238E27FC236}">
                  <a16:creationId xmlns:a16="http://schemas.microsoft.com/office/drawing/2014/main" id="{8754033E-198E-4391-9FF5-8D7D515BB279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91;p3">
              <a:extLst>
                <a:ext uri="{FF2B5EF4-FFF2-40B4-BE49-F238E27FC236}">
                  <a16:creationId xmlns:a16="http://schemas.microsoft.com/office/drawing/2014/main" id="{959A75B4-BE1B-476C-8FB8-F738D9A5708F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592;p3">
              <a:extLst>
                <a:ext uri="{FF2B5EF4-FFF2-40B4-BE49-F238E27FC236}">
                  <a16:creationId xmlns:a16="http://schemas.microsoft.com/office/drawing/2014/main" id="{F1C426C7-C2AE-48E2-B2A2-9BDF05BD53C5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93;p3">
              <a:extLst>
                <a:ext uri="{FF2B5EF4-FFF2-40B4-BE49-F238E27FC236}">
                  <a16:creationId xmlns:a16="http://schemas.microsoft.com/office/drawing/2014/main" id="{DC48ECD1-FE65-4D6A-BDDD-BE80162C66AD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91;p3">
              <a:extLst>
                <a:ext uri="{FF2B5EF4-FFF2-40B4-BE49-F238E27FC236}">
                  <a16:creationId xmlns:a16="http://schemas.microsoft.com/office/drawing/2014/main" id="{1EE8E478-B085-4E82-9467-0B73C931664A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591;p3">
              <a:extLst>
                <a:ext uri="{FF2B5EF4-FFF2-40B4-BE49-F238E27FC236}">
                  <a16:creationId xmlns:a16="http://schemas.microsoft.com/office/drawing/2014/main" id="{6464AFDE-3877-4A91-AC12-F0DA885A208A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592;p3">
              <a:extLst>
                <a:ext uri="{FF2B5EF4-FFF2-40B4-BE49-F238E27FC236}">
                  <a16:creationId xmlns:a16="http://schemas.microsoft.com/office/drawing/2014/main" id="{A16BAD1B-A693-47D7-9DFB-9F87D55057A2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93;p3">
              <a:extLst>
                <a:ext uri="{FF2B5EF4-FFF2-40B4-BE49-F238E27FC236}">
                  <a16:creationId xmlns:a16="http://schemas.microsoft.com/office/drawing/2014/main" id="{325B424C-DFD6-4EC4-B13B-3146029A48D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91;p3">
              <a:extLst>
                <a:ext uri="{FF2B5EF4-FFF2-40B4-BE49-F238E27FC236}">
                  <a16:creationId xmlns:a16="http://schemas.microsoft.com/office/drawing/2014/main" id="{C9350BCC-D5D7-48EC-8752-3BDAD0F9E0D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91;p3">
              <a:extLst>
                <a:ext uri="{FF2B5EF4-FFF2-40B4-BE49-F238E27FC236}">
                  <a16:creationId xmlns:a16="http://schemas.microsoft.com/office/drawing/2014/main" id="{B21F62F6-A946-4B7C-A291-D94FED98D632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592;p3">
              <a:extLst>
                <a:ext uri="{FF2B5EF4-FFF2-40B4-BE49-F238E27FC236}">
                  <a16:creationId xmlns:a16="http://schemas.microsoft.com/office/drawing/2014/main" id="{F5745473-D3B9-44AC-BEB5-40FCE1CEBD7B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593;p3">
              <a:extLst>
                <a:ext uri="{FF2B5EF4-FFF2-40B4-BE49-F238E27FC236}">
                  <a16:creationId xmlns:a16="http://schemas.microsoft.com/office/drawing/2014/main" id="{6B252218-555A-4547-A0B2-EC9DC272CF96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591;p3">
              <a:extLst>
                <a:ext uri="{FF2B5EF4-FFF2-40B4-BE49-F238E27FC236}">
                  <a16:creationId xmlns:a16="http://schemas.microsoft.com/office/drawing/2014/main" id="{B13AB3B7-51E9-4A26-9C3C-6729C8D48EEA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591;p3">
              <a:extLst>
                <a:ext uri="{FF2B5EF4-FFF2-40B4-BE49-F238E27FC236}">
                  <a16:creationId xmlns:a16="http://schemas.microsoft.com/office/drawing/2014/main" id="{0F8AD9B8-01DC-47A2-A2A9-DF8906223CFC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592;p3">
              <a:extLst>
                <a:ext uri="{FF2B5EF4-FFF2-40B4-BE49-F238E27FC236}">
                  <a16:creationId xmlns:a16="http://schemas.microsoft.com/office/drawing/2014/main" id="{81F6BF17-9609-4C4C-B37C-029CC12F0893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93;p3">
              <a:extLst>
                <a:ext uri="{FF2B5EF4-FFF2-40B4-BE49-F238E27FC236}">
                  <a16:creationId xmlns:a16="http://schemas.microsoft.com/office/drawing/2014/main" id="{84FBE38D-9882-4FB6-A169-512D15A8F62D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91;p3">
              <a:extLst>
                <a:ext uri="{FF2B5EF4-FFF2-40B4-BE49-F238E27FC236}">
                  <a16:creationId xmlns:a16="http://schemas.microsoft.com/office/drawing/2014/main" id="{30A24868-1212-44F4-A7A1-5B316B123B33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91;p3">
              <a:extLst>
                <a:ext uri="{FF2B5EF4-FFF2-40B4-BE49-F238E27FC236}">
                  <a16:creationId xmlns:a16="http://schemas.microsoft.com/office/drawing/2014/main" id="{98BE3322-9648-4F52-8664-8E664507A090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593;p3">
              <a:extLst>
                <a:ext uri="{FF2B5EF4-FFF2-40B4-BE49-F238E27FC236}">
                  <a16:creationId xmlns:a16="http://schemas.microsoft.com/office/drawing/2014/main" id="{55056C70-D671-49B4-8A33-CFC6BE8FD4B6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591;p3">
              <a:extLst>
                <a:ext uri="{FF2B5EF4-FFF2-40B4-BE49-F238E27FC236}">
                  <a16:creationId xmlns:a16="http://schemas.microsoft.com/office/drawing/2014/main" id="{A6AC2670-83D3-4589-AA01-7143BC3A0305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592;p3">
              <a:extLst>
                <a:ext uri="{FF2B5EF4-FFF2-40B4-BE49-F238E27FC236}">
                  <a16:creationId xmlns:a16="http://schemas.microsoft.com/office/drawing/2014/main" id="{7EBC7367-7D16-4D49-8C5C-81DCD244FFA7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91;p3">
              <a:extLst>
                <a:ext uri="{FF2B5EF4-FFF2-40B4-BE49-F238E27FC236}">
                  <a16:creationId xmlns:a16="http://schemas.microsoft.com/office/drawing/2014/main" id="{5A499F9F-DC0C-4B51-B003-5B528AE94E4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92;p3">
              <a:extLst>
                <a:ext uri="{FF2B5EF4-FFF2-40B4-BE49-F238E27FC236}">
                  <a16:creationId xmlns:a16="http://schemas.microsoft.com/office/drawing/2014/main" id="{35418D27-780B-4808-8A40-DC0B3D4BE9D4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93;p3">
              <a:extLst>
                <a:ext uri="{FF2B5EF4-FFF2-40B4-BE49-F238E27FC236}">
                  <a16:creationId xmlns:a16="http://schemas.microsoft.com/office/drawing/2014/main" id="{A43D6506-C8A5-4211-B479-9B1908393B9C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91;p3">
              <a:extLst>
                <a:ext uri="{FF2B5EF4-FFF2-40B4-BE49-F238E27FC236}">
                  <a16:creationId xmlns:a16="http://schemas.microsoft.com/office/drawing/2014/main" id="{67279923-B888-49CE-AF19-BBDE586E145F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91;p3">
              <a:extLst>
                <a:ext uri="{FF2B5EF4-FFF2-40B4-BE49-F238E27FC236}">
                  <a16:creationId xmlns:a16="http://schemas.microsoft.com/office/drawing/2014/main" id="{5DFB2F0B-84DA-4660-AC92-7B606B806E4C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592;p3">
              <a:extLst>
                <a:ext uri="{FF2B5EF4-FFF2-40B4-BE49-F238E27FC236}">
                  <a16:creationId xmlns:a16="http://schemas.microsoft.com/office/drawing/2014/main" id="{BE153D76-943A-4A87-AC38-CA1850028C73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593;p3">
              <a:extLst>
                <a:ext uri="{FF2B5EF4-FFF2-40B4-BE49-F238E27FC236}">
                  <a16:creationId xmlns:a16="http://schemas.microsoft.com/office/drawing/2014/main" id="{1604AD69-F6A7-4010-9EFF-23B2763A962B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591;p3">
              <a:extLst>
                <a:ext uri="{FF2B5EF4-FFF2-40B4-BE49-F238E27FC236}">
                  <a16:creationId xmlns:a16="http://schemas.microsoft.com/office/drawing/2014/main" id="{A058B475-5C7D-416B-A10C-4929729FAE39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91;p3">
              <a:extLst>
                <a:ext uri="{FF2B5EF4-FFF2-40B4-BE49-F238E27FC236}">
                  <a16:creationId xmlns:a16="http://schemas.microsoft.com/office/drawing/2014/main" id="{1843F735-E193-4488-9844-5DFDB6EE94E2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539;p3">
              <a:extLst>
                <a:ext uri="{FF2B5EF4-FFF2-40B4-BE49-F238E27FC236}">
                  <a16:creationId xmlns:a16="http://schemas.microsoft.com/office/drawing/2014/main" id="{8D63E598-4780-48ED-B142-1EA36AFFE4D9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91;p3">
              <a:extLst>
                <a:ext uri="{FF2B5EF4-FFF2-40B4-BE49-F238E27FC236}">
                  <a16:creationId xmlns:a16="http://schemas.microsoft.com/office/drawing/2014/main" id="{E91610A7-44E9-4705-A85F-0A2C1BD61CE0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591;p3">
              <a:extLst>
                <a:ext uri="{FF2B5EF4-FFF2-40B4-BE49-F238E27FC236}">
                  <a16:creationId xmlns:a16="http://schemas.microsoft.com/office/drawing/2014/main" id="{E982F20F-3401-4264-AB26-C7A69DF433A9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539;p3">
              <a:extLst>
                <a:ext uri="{FF2B5EF4-FFF2-40B4-BE49-F238E27FC236}">
                  <a16:creationId xmlns:a16="http://schemas.microsoft.com/office/drawing/2014/main" id="{4BEF7638-3B25-4B72-AD60-DDE1EFE72998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591;p3">
              <a:extLst>
                <a:ext uri="{FF2B5EF4-FFF2-40B4-BE49-F238E27FC236}">
                  <a16:creationId xmlns:a16="http://schemas.microsoft.com/office/drawing/2014/main" id="{F2457949-1F47-4EC6-A752-A16EA9AE03BE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91;p3">
              <a:extLst>
                <a:ext uri="{FF2B5EF4-FFF2-40B4-BE49-F238E27FC236}">
                  <a16:creationId xmlns:a16="http://schemas.microsoft.com/office/drawing/2014/main" id="{99A7EFB8-E200-4667-8C70-7FB68581A655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538;p3">
              <a:extLst>
                <a:ext uri="{FF2B5EF4-FFF2-40B4-BE49-F238E27FC236}">
                  <a16:creationId xmlns:a16="http://schemas.microsoft.com/office/drawing/2014/main" id="{D3BBC1D5-D417-4F67-ABE9-2596E84F67C8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1;p3">
              <a:extLst>
                <a:ext uri="{FF2B5EF4-FFF2-40B4-BE49-F238E27FC236}">
                  <a16:creationId xmlns:a16="http://schemas.microsoft.com/office/drawing/2014/main" id="{F16942C3-B358-409D-9C7F-4C9F23B790C8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652171E7-2EA5-47B2-881A-AC48A54DC41E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539;p3">
              <a:extLst>
                <a:ext uri="{FF2B5EF4-FFF2-40B4-BE49-F238E27FC236}">
                  <a16:creationId xmlns:a16="http://schemas.microsoft.com/office/drawing/2014/main" id="{21156E96-0509-45A0-977D-58169ACF55B2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591;p3">
              <a:extLst>
                <a:ext uri="{FF2B5EF4-FFF2-40B4-BE49-F238E27FC236}">
                  <a16:creationId xmlns:a16="http://schemas.microsoft.com/office/drawing/2014/main" id="{69E9AA69-8502-4A64-937B-34E73FF58473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91;p3">
              <a:extLst>
                <a:ext uri="{FF2B5EF4-FFF2-40B4-BE49-F238E27FC236}">
                  <a16:creationId xmlns:a16="http://schemas.microsoft.com/office/drawing/2014/main" id="{F2F5B24E-28C8-45BE-825E-865733748B92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538;p3">
              <a:extLst>
                <a:ext uri="{FF2B5EF4-FFF2-40B4-BE49-F238E27FC236}">
                  <a16:creationId xmlns:a16="http://schemas.microsoft.com/office/drawing/2014/main" id="{DC0DC916-2A07-4C30-931A-BBD850B9872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1;p3">
              <a:extLst>
                <a:ext uri="{FF2B5EF4-FFF2-40B4-BE49-F238E27FC236}">
                  <a16:creationId xmlns:a16="http://schemas.microsoft.com/office/drawing/2014/main" id="{5286D044-C8D9-4668-B9F3-C818365BA615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B9E0CAA1-3565-4041-AE99-AC914C5E5009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539;p3">
              <a:extLst>
                <a:ext uri="{FF2B5EF4-FFF2-40B4-BE49-F238E27FC236}">
                  <a16:creationId xmlns:a16="http://schemas.microsoft.com/office/drawing/2014/main" id="{ED27C035-C750-4E71-BE3A-B33D19C6CCFA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91;p3">
              <a:extLst>
                <a:ext uri="{FF2B5EF4-FFF2-40B4-BE49-F238E27FC236}">
                  <a16:creationId xmlns:a16="http://schemas.microsoft.com/office/drawing/2014/main" id="{2A68750E-F7F7-4F9B-A7D4-B6F7BE03EDE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91;p3">
              <a:extLst>
                <a:ext uri="{FF2B5EF4-FFF2-40B4-BE49-F238E27FC236}">
                  <a16:creationId xmlns:a16="http://schemas.microsoft.com/office/drawing/2014/main" id="{1AF9799D-5658-47B6-955E-0BA7B9C253FF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538;p3">
              <a:extLst>
                <a:ext uri="{FF2B5EF4-FFF2-40B4-BE49-F238E27FC236}">
                  <a16:creationId xmlns:a16="http://schemas.microsoft.com/office/drawing/2014/main" id="{5E739331-7236-43C8-920E-4D68931A9B32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39;p3">
              <a:extLst>
                <a:ext uri="{FF2B5EF4-FFF2-40B4-BE49-F238E27FC236}">
                  <a16:creationId xmlns:a16="http://schemas.microsoft.com/office/drawing/2014/main" id="{3C145A7E-16DA-4ED1-932A-00B986A52E8F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BE983C33-610D-4BF2-8A13-38CD8A973BB0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577EFB25-A5A8-4C0D-9396-436A5EC3076F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9;p3">
              <a:extLst>
                <a:ext uri="{FF2B5EF4-FFF2-40B4-BE49-F238E27FC236}">
                  <a16:creationId xmlns:a16="http://schemas.microsoft.com/office/drawing/2014/main" id="{C8FCEA46-FDB9-4AD3-9BA3-BEEDE24EE77C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91;p3">
              <a:extLst>
                <a:ext uri="{FF2B5EF4-FFF2-40B4-BE49-F238E27FC236}">
                  <a16:creationId xmlns:a16="http://schemas.microsoft.com/office/drawing/2014/main" id="{70D7ED41-81DC-481D-A8EE-7B8E6289321E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1;p3">
              <a:extLst>
                <a:ext uri="{FF2B5EF4-FFF2-40B4-BE49-F238E27FC236}">
                  <a16:creationId xmlns:a16="http://schemas.microsoft.com/office/drawing/2014/main" id="{A87B0AB8-0187-4EFA-AF4D-340EC33B558C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539;p3">
              <a:extLst>
                <a:ext uri="{FF2B5EF4-FFF2-40B4-BE49-F238E27FC236}">
                  <a16:creationId xmlns:a16="http://schemas.microsoft.com/office/drawing/2014/main" id="{35B08D1B-E8BE-4F62-A149-EF41422B5E8B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786F5714-6B87-433F-AA42-956DE957ED75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38;p3">
              <a:extLst>
                <a:ext uri="{FF2B5EF4-FFF2-40B4-BE49-F238E27FC236}">
                  <a16:creationId xmlns:a16="http://schemas.microsoft.com/office/drawing/2014/main" id="{7EE0B85A-3EB7-4708-AC21-C05846718AF1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91;p3">
              <a:extLst>
                <a:ext uri="{FF2B5EF4-FFF2-40B4-BE49-F238E27FC236}">
                  <a16:creationId xmlns:a16="http://schemas.microsoft.com/office/drawing/2014/main" id="{03A7F3EF-5546-4AE6-BD98-C0CFEDABF0EE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91;p3">
              <a:extLst>
                <a:ext uri="{FF2B5EF4-FFF2-40B4-BE49-F238E27FC236}">
                  <a16:creationId xmlns:a16="http://schemas.microsoft.com/office/drawing/2014/main" id="{A616A2F1-2CC6-4763-B9EC-600B6896B4F9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591;p3">
              <a:extLst>
                <a:ext uri="{FF2B5EF4-FFF2-40B4-BE49-F238E27FC236}">
                  <a16:creationId xmlns:a16="http://schemas.microsoft.com/office/drawing/2014/main" id="{FBC8C0C7-4CF2-41A5-BE3E-3A3DBACAF677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1;p3">
              <a:extLst>
                <a:ext uri="{FF2B5EF4-FFF2-40B4-BE49-F238E27FC236}">
                  <a16:creationId xmlns:a16="http://schemas.microsoft.com/office/drawing/2014/main" id="{E83477F2-08C6-49E0-8C94-1A6714246B81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539;p3">
              <a:extLst>
                <a:ext uri="{FF2B5EF4-FFF2-40B4-BE49-F238E27FC236}">
                  <a16:creationId xmlns:a16="http://schemas.microsoft.com/office/drawing/2014/main" id="{090F32E9-EE78-489F-A874-8688A5815D9F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E9A705A6-03CD-429C-834A-B3EF1EF2EF1E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1947C5B8-7FC8-44BE-BE6C-CB3BD7C4D8C6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A72481C-EC99-487F-94D4-9636787FA459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1;p3">
              <a:extLst>
                <a:ext uri="{FF2B5EF4-FFF2-40B4-BE49-F238E27FC236}">
                  <a16:creationId xmlns:a16="http://schemas.microsoft.com/office/drawing/2014/main" id="{4AC84C66-6052-4582-BB3F-01141657CE2C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1;p3">
              <a:extLst>
                <a:ext uri="{FF2B5EF4-FFF2-40B4-BE49-F238E27FC236}">
                  <a16:creationId xmlns:a16="http://schemas.microsoft.com/office/drawing/2014/main" id="{9116A2D5-B734-44A8-B061-F86413F4429F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538;p3">
              <a:extLst>
                <a:ext uri="{FF2B5EF4-FFF2-40B4-BE49-F238E27FC236}">
                  <a16:creationId xmlns:a16="http://schemas.microsoft.com/office/drawing/2014/main" id="{85736D21-D410-4F50-A931-2FECAE133817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39;p3">
              <a:extLst>
                <a:ext uri="{FF2B5EF4-FFF2-40B4-BE49-F238E27FC236}">
                  <a16:creationId xmlns:a16="http://schemas.microsoft.com/office/drawing/2014/main" id="{42A22B5B-54B6-4975-9AFC-5017980EF8E2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91;p3">
              <a:extLst>
                <a:ext uri="{FF2B5EF4-FFF2-40B4-BE49-F238E27FC236}">
                  <a16:creationId xmlns:a16="http://schemas.microsoft.com/office/drawing/2014/main" id="{C0AC09FB-9D5C-4F85-B2FB-D6CF1FC4CC1B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91;p3">
              <a:extLst>
                <a:ext uri="{FF2B5EF4-FFF2-40B4-BE49-F238E27FC236}">
                  <a16:creationId xmlns:a16="http://schemas.microsoft.com/office/drawing/2014/main" id="{96102A7C-79C8-426D-BC63-FE6E8BA728C6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539;p3">
              <a:extLst>
                <a:ext uri="{FF2B5EF4-FFF2-40B4-BE49-F238E27FC236}">
                  <a16:creationId xmlns:a16="http://schemas.microsoft.com/office/drawing/2014/main" id="{A255BA45-62AC-40BF-9ECE-26F71979356E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1;p3">
              <a:extLst>
                <a:ext uri="{FF2B5EF4-FFF2-40B4-BE49-F238E27FC236}">
                  <a16:creationId xmlns:a16="http://schemas.microsoft.com/office/drawing/2014/main" id="{73947387-C332-4C8C-BFA4-3C7F2410D069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2AD2F802-D5B5-48B1-9990-52DB6E49981B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538;p3">
              <a:extLst>
                <a:ext uri="{FF2B5EF4-FFF2-40B4-BE49-F238E27FC236}">
                  <a16:creationId xmlns:a16="http://schemas.microsoft.com/office/drawing/2014/main" id="{C6E499E9-DB08-42A6-B33D-CACEAD0E7D0B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39;p3">
              <a:extLst>
                <a:ext uri="{FF2B5EF4-FFF2-40B4-BE49-F238E27FC236}">
                  <a16:creationId xmlns:a16="http://schemas.microsoft.com/office/drawing/2014/main" id="{875529C1-D894-4F70-842E-52452D15EC89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91;p3">
              <a:extLst>
                <a:ext uri="{FF2B5EF4-FFF2-40B4-BE49-F238E27FC236}">
                  <a16:creationId xmlns:a16="http://schemas.microsoft.com/office/drawing/2014/main" id="{7CD0CC2D-3DBA-490D-BF9A-0E97B20E2156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1;p3">
              <a:extLst>
                <a:ext uri="{FF2B5EF4-FFF2-40B4-BE49-F238E27FC236}">
                  <a16:creationId xmlns:a16="http://schemas.microsoft.com/office/drawing/2014/main" id="{8DFFDA47-751E-46F5-8059-4EA9AB6F5342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539;p3">
              <a:extLst>
                <a:ext uri="{FF2B5EF4-FFF2-40B4-BE49-F238E27FC236}">
                  <a16:creationId xmlns:a16="http://schemas.microsoft.com/office/drawing/2014/main" id="{46523612-D082-4E1C-894F-58602D7168FC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1066BCC7-2477-403B-B9B0-7B21791EA5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38;p3">
              <a:extLst>
                <a:ext uri="{FF2B5EF4-FFF2-40B4-BE49-F238E27FC236}">
                  <a16:creationId xmlns:a16="http://schemas.microsoft.com/office/drawing/2014/main" id="{ED7A660E-32F3-4E3C-937C-28DDF90AA68E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91;p3">
              <a:extLst>
                <a:ext uri="{FF2B5EF4-FFF2-40B4-BE49-F238E27FC236}">
                  <a16:creationId xmlns:a16="http://schemas.microsoft.com/office/drawing/2014/main" id="{5CFFFECC-1325-46CD-8DDA-B09E223A6C20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38;p3">
              <a:extLst>
                <a:ext uri="{FF2B5EF4-FFF2-40B4-BE49-F238E27FC236}">
                  <a16:creationId xmlns:a16="http://schemas.microsoft.com/office/drawing/2014/main" id="{E426F0B7-3EE3-4A15-9F2F-E4127E8502A4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4671E2C8-D238-4F2C-8D97-E5D8350AD6B8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91;p3">
              <a:extLst>
                <a:ext uri="{FF2B5EF4-FFF2-40B4-BE49-F238E27FC236}">
                  <a16:creationId xmlns:a16="http://schemas.microsoft.com/office/drawing/2014/main" id="{8C0D1C7F-C592-4A36-A030-D1DDAA6CE5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591;p3">
              <a:extLst>
                <a:ext uri="{FF2B5EF4-FFF2-40B4-BE49-F238E27FC236}">
                  <a16:creationId xmlns:a16="http://schemas.microsoft.com/office/drawing/2014/main" id="{DF338EE8-6260-47FD-9C76-7CA19AECC425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539;p3">
              <a:extLst>
                <a:ext uri="{FF2B5EF4-FFF2-40B4-BE49-F238E27FC236}">
                  <a16:creationId xmlns:a16="http://schemas.microsoft.com/office/drawing/2014/main" id="{E2077983-27D1-4E10-B8EE-8FA67D9E57C2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91;p3">
              <a:extLst>
                <a:ext uri="{FF2B5EF4-FFF2-40B4-BE49-F238E27FC236}">
                  <a16:creationId xmlns:a16="http://schemas.microsoft.com/office/drawing/2014/main" id="{1A4399B1-005E-426C-B09E-BC1DE6134D96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91;p3">
              <a:extLst>
                <a:ext uri="{FF2B5EF4-FFF2-40B4-BE49-F238E27FC236}">
                  <a16:creationId xmlns:a16="http://schemas.microsoft.com/office/drawing/2014/main" id="{4D59DBB5-8077-45CE-BBD0-CB330214FBBC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539;p3">
              <a:extLst>
                <a:ext uri="{FF2B5EF4-FFF2-40B4-BE49-F238E27FC236}">
                  <a16:creationId xmlns:a16="http://schemas.microsoft.com/office/drawing/2014/main" id="{E82E263B-1C01-4B3C-9789-7702E92BE11D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1;p3">
              <a:extLst>
                <a:ext uri="{FF2B5EF4-FFF2-40B4-BE49-F238E27FC236}">
                  <a16:creationId xmlns:a16="http://schemas.microsoft.com/office/drawing/2014/main" id="{12088EC3-C73B-4B82-B22E-FC83BE12540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39;p3">
              <a:extLst>
                <a:ext uri="{FF2B5EF4-FFF2-40B4-BE49-F238E27FC236}">
                  <a16:creationId xmlns:a16="http://schemas.microsoft.com/office/drawing/2014/main" id="{28136771-60DD-44BB-AC57-38152CAC3C32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47BB5ADB-BABF-499D-821C-44916E2FB6A8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91;p3">
              <a:extLst>
                <a:ext uri="{FF2B5EF4-FFF2-40B4-BE49-F238E27FC236}">
                  <a16:creationId xmlns:a16="http://schemas.microsoft.com/office/drawing/2014/main" id="{C6D3F9C6-1056-4E04-B7F6-D6347E131159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538;p3">
              <a:extLst>
                <a:ext uri="{FF2B5EF4-FFF2-40B4-BE49-F238E27FC236}">
                  <a16:creationId xmlns:a16="http://schemas.microsoft.com/office/drawing/2014/main" id="{B88560CF-08C5-4E92-B38F-A094BE05ECF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1;p3">
              <a:extLst>
                <a:ext uri="{FF2B5EF4-FFF2-40B4-BE49-F238E27FC236}">
                  <a16:creationId xmlns:a16="http://schemas.microsoft.com/office/drawing/2014/main" id="{51D3727F-C801-42EB-97AA-1B395A2163C5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1;p3">
              <a:extLst>
                <a:ext uri="{FF2B5EF4-FFF2-40B4-BE49-F238E27FC236}">
                  <a16:creationId xmlns:a16="http://schemas.microsoft.com/office/drawing/2014/main" id="{A96FE0F0-5383-446A-B01A-574607D7D535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66D8E26-80B0-429A-839B-40C40E2E93A0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F209AFEA-EE32-470E-9307-65388D04D4AD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539;p3">
              <a:extLst>
                <a:ext uri="{FF2B5EF4-FFF2-40B4-BE49-F238E27FC236}">
                  <a16:creationId xmlns:a16="http://schemas.microsoft.com/office/drawing/2014/main" id="{C58AB9EB-DFDF-428F-A22D-C12D2C4E8E7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91;p3">
              <a:extLst>
                <a:ext uri="{FF2B5EF4-FFF2-40B4-BE49-F238E27FC236}">
                  <a16:creationId xmlns:a16="http://schemas.microsoft.com/office/drawing/2014/main" id="{37D65228-073C-407D-BCE3-E7CE91FC5B48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91;p3">
              <a:extLst>
                <a:ext uri="{FF2B5EF4-FFF2-40B4-BE49-F238E27FC236}">
                  <a16:creationId xmlns:a16="http://schemas.microsoft.com/office/drawing/2014/main" id="{61A8661D-1EFB-4F25-966F-4ED76D957083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539;p3">
              <a:extLst>
                <a:ext uri="{FF2B5EF4-FFF2-40B4-BE49-F238E27FC236}">
                  <a16:creationId xmlns:a16="http://schemas.microsoft.com/office/drawing/2014/main" id="{67A61B39-1829-4BE2-B8D9-F88819023FD2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91;p3">
              <a:extLst>
                <a:ext uri="{FF2B5EF4-FFF2-40B4-BE49-F238E27FC236}">
                  <a16:creationId xmlns:a16="http://schemas.microsoft.com/office/drawing/2014/main" id="{A17F4117-E49F-4CBD-B6AE-AC8A040BD9E1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91;p3">
              <a:extLst>
                <a:ext uri="{FF2B5EF4-FFF2-40B4-BE49-F238E27FC236}">
                  <a16:creationId xmlns:a16="http://schemas.microsoft.com/office/drawing/2014/main" id="{09B0F923-3998-4F64-9DF0-13FD63CA8DF1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539;p3">
              <a:extLst>
                <a:ext uri="{FF2B5EF4-FFF2-40B4-BE49-F238E27FC236}">
                  <a16:creationId xmlns:a16="http://schemas.microsoft.com/office/drawing/2014/main" id="{CA7822BF-75FD-4322-8183-D0F95FA02E75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91;p3">
              <a:extLst>
                <a:ext uri="{FF2B5EF4-FFF2-40B4-BE49-F238E27FC236}">
                  <a16:creationId xmlns:a16="http://schemas.microsoft.com/office/drawing/2014/main" id="{D48803E4-09C8-4C56-A832-A917F7B3D428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91;p3">
              <a:extLst>
                <a:ext uri="{FF2B5EF4-FFF2-40B4-BE49-F238E27FC236}">
                  <a16:creationId xmlns:a16="http://schemas.microsoft.com/office/drawing/2014/main" id="{C3A2DB84-29A5-4A1C-B5A8-D7416920C194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538;p3">
              <a:extLst>
                <a:ext uri="{FF2B5EF4-FFF2-40B4-BE49-F238E27FC236}">
                  <a16:creationId xmlns:a16="http://schemas.microsoft.com/office/drawing/2014/main" id="{7A403D9F-5A34-45D1-965C-F49FDFB21F8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91;p3">
              <a:extLst>
                <a:ext uri="{FF2B5EF4-FFF2-40B4-BE49-F238E27FC236}">
                  <a16:creationId xmlns:a16="http://schemas.microsoft.com/office/drawing/2014/main" id="{9CC60565-DBA9-4738-B7CB-BDB70AF3A2D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39;p3">
              <a:extLst>
                <a:ext uri="{FF2B5EF4-FFF2-40B4-BE49-F238E27FC236}">
                  <a16:creationId xmlns:a16="http://schemas.microsoft.com/office/drawing/2014/main" id="{AE7B6CF1-728A-48FB-886D-1D0A8EE76447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91;p3">
              <a:extLst>
                <a:ext uri="{FF2B5EF4-FFF2-40B4-BE49-F238E27FC236}">
                  <a16:creationId xmlns:a16="http://schemas.microsoft.com/office/drawing/2014/main" id="{541DB755-6C02-448E-A056-3C73A99F0FEA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91;p3">
              <a:extLst>
                <a:ext uri="{FF2B5EF4-FFF2-40B4-BE49-F238E27FC236}">
                  <a16:creationId xmlns:a16="http://schemas.microsoft.com/office/drawing/2014/main" id="{804035C1-CB74-409A-B50C-3358577A4865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538;p3">
              <a:extLst>
                <a:ext uri="{FF2B5EF4-FFF2-40B4-BE49-F238E27FC236}">
                  <a16:creationId xmlns:a16="http://schemas.microsoft.com/office/drawing/2014/main" id="{CA639B0E-AACE-4FCD-A9BC-43A49D83A3E5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39;p3">
              <a:extLst>
                <a:ext uri="{FF2B5EF4-FFF2-40B4-BE49-F238E27FC236}">
                  <a16:creationId xmlns:a16="http://schemas.microsoft.com/office/drawing/2014/main" id="{1E9D266C-98F4-478A-A767-4A76858D745A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91;p3">
              <a:extLst>
                <a:ext uri="{FF2B5EF4-FFF2-40B4-BE49-F238E27FC236}">
                  <a16:creationId xmlns:a16="http://schemas.microsoft.com/office/drawing/2014/main" id="{1DEE41F2-D516-456D-8C3F-73511C240419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91;p3">
              <a:extLst>
                <a:ext uri="{FF2B5EF4-FFF2-40B4-BE49-F238E27FC236}">
                  <a16:creationId xmlns:a16="http://schemas.microsoft.com/office/drawing/2014/main" id="{4FC46077-0E7E-4C66-A556-E0038180B40D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539;p3">
              <a:extLst>
                <a:ext uri="{FF2B5EF4-FFF2-40B4-BE49-F238E27FC236}">
                  <a16:creationId xmlns:a16="http://schemas.microsoft.com/office/drawing/2014/main" id="{4BC7220E-88B4-4690-A4D7-8D396C9964AE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91;p3">
              <a:extLst>
                <a:ext uri="{FF2B5EF4-FFF2-40B4-BE49-F238E27FC236}">
                  <a16:creationId xmlns:a16="http://schemas.microsoft.com/office/drawing/2014/main" id="{1EA4A701-69FF-4434-A9A6-19613660C5E3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91;p3">
              <a:extLst>
                <a:ext uri="{FF2B5EF4-FFF2-40B4-BE49-F238E27FC236}">
                  <a16:creationId xmlns:a16="http://schemas.microsoft.com/office/drawing/2014/main" id="{3C4D948C-C180-4818-9CA2-8D69A2F90E58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538;p3">
              <a:extLst>
                <a:ext uri="{FF2B5EF4-FFF2-40B4-BE49-F238E27FC236}">
                  <a16:creationId xmlns:a16="http://schemas.microsoft.com/office/drawing/2014/main" id="{B0C276FB-3005-448C-9EED-6376BE609EDE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39;p3">
              <a:extLst>
                <a:ext uri="{FF2B5EF4-FFF2-40B4-BE49-F238E27FC236}">
                  <a16:creationId xmlns:a16="http://schemas.microsoft.com/office/drawing/2014/main" id="{6C95728B-0E22-410B-964B-F11DDD39F1F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91;p3">
              <a:extLst>
                <a:ext uri="{FF2B5EF4-FFF2-40B4-BE49-F238E27FC236}">
                  <a16:creationId xmlns:a16="http://schemas.microsoft.com/office/drawing/2014/main" id="{25E3F8F4-1407-4672-BD93-1B3CE4AF3454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538;p3">
              <a:extLst>
                <a:ext uri="{FF2B5EF4-FFF2-40B4-BE49-F238E27FC236}">
                  <a16:creationId xmlns:a16="http://schemas.microsoft.com/office/drawing/2014/main" id="{9796FDA6-CFEF-41C1-9961-CF279C49152A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91;p3">
              <a:extLst>
                <a:ext uri="{FF2B5EF4-FFF2-40B4-BE49-F238E27FC236}">
                  <a16:creationId xmlns:a16="http://schemas.microsoft.com/office/drawing/2014/main" id="{EC3EA962-BA9B-4A09-A0A6-BC485C4097FF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91;p3">
              <a:extLst>
                <a:ext uri="{FF2B5EF4-FFF2-40B4-BE49-F238E27FC236}">
                  <a16:creationId xmlns:a16="http://schemas.microsoft.com/office/drawing/2014/main" id="{9D7BD9D7-911F-4660-820C-D91ABB80F1DB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539;p3">
              <a:extLst>
                <a:ext uri="{FF2B5EF4-FFF2-40B4-BE49-F238E27FC236}">
                  <a16:creationId xmlns:a16="http://schemas.microsoft.com/office/drawing/2014/main" id="{6777D9C6-F6F9-4777-BD0B-E36E540F53F8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91;p3">
              <a:extLst>
                <a:ext uri="{FF2B5EF4-FFF2-40B4-BE49-F238E27FC236}">
                  <a16:creationId xmlns:a16="http://schemas.microsoft.com/office/drawing/2014/main" id="{024120A0-C7F0-43E7-BD0D-9A7D73099022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91;p3">
              <a:extLst>
                <a:ext uri="{FF2B5EF4-FFF2-40B4-BE49-F238E27FC236}">
                  <a16:creationId xmlns:a16="http://schemas.microsoft.com/office/drawing/2014/main" id="{2476691F-2505-4F27-9764-B2BCAFB6265D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538;p3">
              <a:extLst>
                <a:ext uri="{FF2B5EF4-FFF2-40B4-BE49-F238E27FC236}">
                  <a16:creationId xmlns:a16="http://schemas.microsoft.com/office/drawing/2014/main" id="{8FD52056-E1F9-49AB-B9CB-1A56AF93BA44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91;p3">
              <a:extLst>
                <a:ext uri="{FF2B5EF4-FFF2-40B4-BE49-F238E27FC236}">
                  <a16:creationId xmlns:a16="http://schemas.microsoft.com/office/drawing/2014/main" id="{2A5D6AC7-3890-4918-BAB3-15536830D09F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591;p3">
              <a:extLst>
                <a:ext uri="{FF2B5EF4-FFF2-40B4-BE49-F238E27FC236}">
                  <a16:creationId xmlns:a16="http://schemas.microsoft.com/office/drawing/2014/main" id="{AFD63DFC-8D95-4FF8-9030-9C0BDCEA9208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91;p3">
              <a:extLst>
                <a:ext uri="{FF2B5EF4-FFF2-40B4-BE49-F238E27FC236}">
                  <a16:creationId xmlns:a16="http://schemas.microsoft.com/office/drawing/2014/main" id="{FC5449D7-2B6C-4E9C-A439-2F4AE58647DB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538;p3">
              <a:extLst>
                <a:ext uri="{FF2B5EF4-FFF2-40B4-BE49-F238E27FC236}">
                  <a16:creationId xmlns:a16="http://schemas.microsoft.com/office/drawing/2014/main" id="{76990254-1E50-4509-909E-9F027CE0903B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91;p3">
              <a:extLst>
                <a:ext uri="{FF2B5EF4-FFF2-40B4-BE49-F238E27FC236}">
                  <a16:creationId xmlns:a16="http://schemas.microsoft.com/office/drawing/2014/main" id="{41BC039D-628D-4C8E-96C1-28A83E4AB7E4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91;p3">
              <a:extLst>
                <a:ext uri="{FF2B5EF4-FFF2-40B4-BE49-F238E27FC236}">
                  <a16:creationId xmlns:a16="http://schemas.microsoft.com/office/drawing/2014/main" id="{C6A2FE79-7DE6-474A-834B-3D8C3E2D2FB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591;p3">
              <a:extLst>
                <a:ext uri="{FF2B5EF4-FFF2-40B4-BE49-F238E27FC236}">
                  <a16:creationId xmlns:a16="http://schemas.microsoft.com/office/drawing/2014/main" id="{2FECFCFB-16B4-40E3-ACEB-D4C8FAE091B8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91;p3">
              <a:extLst>
                <a:ext uri="{FF2B5EF4-FFF2-40B4-BE49-F238E27FC236}">
                  <a16:creationId xmlns:a16="http://schemas.microsoft.com/office/drawing/2014/main" id="{66C7BFF7-9DCE-4E8E-9F4F-B8D7F294CDB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539;p3">
              <a:extLst>
                <a:ext uri="{FF2B5EF4-FFF2-40B4-BE49-F238E27FC236}">
                  <a16:creationId xmlns:a16="http://schemas.microsoft.com/office/drawing/2014/main" id="{F09A47B7-4400-43CB-A73C-318E342F0E55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91;p3">
              <a:extLst>
                <a:ext uri="{FF2B5EF4-FFF2-40B4-BE49-F238E27FC236}">
                  <a16:creationId xmlns:a16="http://schemas.microsoft.com/office/drawing/2014/main" id="{2921A551-3D23-41DB-B03F-7AEABC9E81A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38;p3">
              <a:extLst>
                <a:ext uri="{FF2B5EF4-FFF2-40B4-BE49-F238E27FC236}">
                  <a16:creationId xmlns:a16="http://schemas.microsoft.com/office/drawing/2014/main" id="{483F019D-EAC9-44A4-95CF-A043910568BF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91;p3">
              <a:extLst>
                <a:ext uri="{FF2B5EF4-FFF2-40B4-BE49-F238E27FC236}">
                  <a16:creationId xmlns:a16="http://schemas.microsoft.com/office/drawing/2014/main" id="{BDF4861C-4659-4A33-B1DC-1BED0FA1FF8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91;p3">
              <a:extLst>
                <a:ext uri="{FF2B5EF4-FFF2-40B4-BE49-F238E27FC236}">
                  <a16:creationId xmlns:a16="http://schemas.microsoft.com/office/drawing/2014/main" id="{5D1333B2-7F2F-479D-8EFC-EE9D8D58ACC3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539;p3">
              <a:extLst>
                <a:ext uri="{FF2B5EF4-FFF2-40B4-BE49-F238E27FC236}">
                  <a16:creationId xmlns:a16="http://schemas.microsoft.com/office/drawing/2014/main" id="{5E0F736A-C6B3-4FF9-A1C3-431C5B47E311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91;p3">
              <a:extLst>
                <a:ext uri="{FF2B5EF4-FFF2-40B4-BE49-F238E27FC236}">
                  <a16:creationId xmlns:a16="http://schemas.microsoft.com/office/drawing/2014/main" id="{6B262CC0-8368-420D-BC56-01B6D132C279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539;p3">
              <a:extLst>
                <a:ext uri="{FF2B5EF4-FFF2-40B4-BE49-F238E27FC236}">
                  <a16:creationId xmlns:a16="http://schemas.microsoft.com/office/drawing/2014/main" id="{87803D3D-A445-424D-B883-2A0ECD915BD2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91;p3">
              <a:extLst>
                <a:ext uri="{FF2B5EF4-FFF2-40B4-BE49-F238E27FC236}">
                  <a16:creationId xmlns:a16="http://schemas.microsoft.com/office/drawing/2014/main" id="{D8DDAA72-81BD-4CAC-B50E-6E49DD925986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91;p3">
              <a:extLst>
                <a:ext uri="{FF2B5EF4-FFF2-40B4-BE49-F238E27FC236}">
                  <a16:creationId xmlns:a16="http://schemas.microsoft.com/office/drawing/2014/main" id="{C0A52A04-8904-44DD-BDBA-35531976198F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591;p3">
              <a:extLst>
                <a:ext uri="{FF2B5EF4-FFF2-40B4-BE49-F238E27FC236}">
                  <a16:creationId xmlns:a16="http://schemas.microsoft.com/office/drawing/2014/main" id="{8E4D882B-B034-44CD-A631-C82291509CC4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91;p3">
              <a:extLst>
                <a:ext uri="{FF2B5EF4-FFF2-40B4-BE49-F238E27FC236}">
                  <a16:creationId xmlns:a16="http://schemas.microsoft.com/office/drawing/2014/main" id="{832B730E-F60F-4079-8609-F1AC4D3386A2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539;p3">
              <a:extLst>
                <a:ext uri="{FF2B5EF4-FFF2-40B4-BE49-F238E27FC236}">
                  <a16:creationId xmlns:a16="http://schemas.microsoft.com/office/drawing/2014/main" id="{850221E0-51C1-4A9A-8DD6-578C2C5A4522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91;p3">
              <a:extLst>
                <a:ext uri="{FF2B5EF4-FFF2-40B4-BE49-F238E27FC236}">
                  <a16:creationId xmlns:a16="http://schemas.microsoft.com/office/drawing/2014/main" id="{04B62D64-E49A-4007-BA74-73A3461D1698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538;p3">
              <a:extLst>
                <a:ext uri="{FF2B5EF4-FFF2-40B4-BE49-F238E27FC236}">
                  <a16:creationId xmlns:a16="http://schemas.microsoft.com/office/drawing/2014/main" id="{4FD6676B-768B-4A66-9B35-63AE20492C8D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39;p3">
              <a:extLst>
                <a:ext uri="{FF2B5EF4-FFF2-40B4-BE49-F238E27FC236}">
                  <a16:creationId xmlns:a16="http://schemas.microsoft.com/office/drawing/2014/main" id="{181A9139-F39C-4E52-BA3C-E99CA321E399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91;p3">
              <a:extLst>
                <a:ext uri="{FF2B5EF4-FFF2-40B4-BE49-F238E27FC236}">
                  <a16:creationId xmlns:a16="http://schemas.microsoft.com/office/drawing/2014/main" id="{394D8E06-285B-4C12-85D2-CD035F6965F0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539;p3">
              <a:extLst>
                <a:ext uri="{FF2B5EF4-FFF2-40B4-BE49-F238E27FC236}">
                  <a16:creationId xmlns:a16="http://schemas.microsoft.com/office/drawing/2014/main" id="{9E2BFE93-999B-4877-B934-0CD19CB94C03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91;p3">
              <a:extLst>
                <a:ext uri="{FF2B5EF4-FFF2-40B4-BE49-F238E27FC236}">
                  <a16:creationId xmlns:a16="http://schemas.microsoft.com/office/drawing/2014/main" id="{622EBCA6-902A-458C-A0C1-A5FAE8E662B7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38;p3">
              <a:extLst>
                <a:ext uri="{FF2B5EF4-FFF2-40B4-BE49-F238E27FC236}">
                  <a16:creationId xmlns:a16="http://schemas.microsoft.com/office/drawing/2014/main" id="{FC0F0587-E5F9-438D-8EAB-F3F4A9B8F827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91;p3">
              <a:extLst>
                <a:ext uri="{FF2B5EF4-FFF2-40B4-BE49-F238E27FC236}">
                  <a16:creationId xmlns:a16="http://schemas.microsoft.com/office/drawing/2014/main" id="{84895E8B-801D-4F95-9E85-436A8B8A4A37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38;p3">
              <a:extLst>
                <a:ext uri="{FF2B5EF4-FFF2-40B4-BE49-F238E27FC236}">
                  <a16:creationId xmlns:a16="http://schemas.microsoft.com/office/drawing/2014/main" id="{5B84BC59-814C-440D-98BE-32DACF64A420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91;p3">
              <a:extLst>
                <a:ext uri="{FF2B5EF4-FFF2-40B4-BE49-F238E27FC236}">
                  <a16:creationId xmlns:a16="http://schemas.microsoft.com/office/drawing/2014/main" id="{1D0C27C8-3FD0-4126-A36C-B7E7E72C450D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591;p3">
              <a:extLst>
                <a:ext uri="{FF2B5EF4-FFF2-40B4-BE49-F238E27FC236}">
                  <a16:creationId xmlns:a16="http://schemas.microsoft.com/office/drawing/2014/main" id="{BB47F850-308E-4B27-A34A-E40A2BEAD265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91;p3">
              <a:extLst>
                <a:ext uri="{FF2B5EF4-FFF2-40B4-BE49-F238E27FC236}">
                  <a16:creationId xmlns:a16="http://schemas.microsoft.com/office/drawing/2014/main" id="{55E030FD-43C7-4DA6-BAAD-277C1A228CE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539;p3">
              <a:extLst>
                <a:ext uri="{FF2B5EF4-FFF2-40B4-BE49-F238E27FC236}">
                  <a16:creationId xmlns:a16="http://schemas.microsoft.com/office/drawing/2014/main" id="{B5E69F6F-3CC7-4F49-AD18-A43E9F5681E3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91;p3">
              <a:extLst>
                <a:ext uri="{FF2B5EF4-FFF2-40B4-BE49-F238E27FC236}">
                  <a16:creationId xmlns:a16="http://schemas.microsoft.com/office/drawing/2014/main" id="{A4D1F23F-1115-42E6-A039-A99A45E9F299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39;p3">
              <a:extLst>
                <a:ext uri="{FF2B5EF4-FFF2-40B4-BE49-F238E27FC236}">
                  <a16:creationId xmlns:a16="http://schemas.microsoft.com/office/drawing/2014/main" id="{BE783E43-7D32-46C1-8254-565E43450182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91;p3">
              <a:extLst>
                <a:ext uri="{FF2B5EF4-FFF2-40B4-BE49-F238E27FC236}">
                  <a16:creationId xmlns:a16="http://schemas.microsoft.com/office/drawing/2014/main" id="{957C4811-A609-46FA-B1FF-4DAD22A1879D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91;p3">
              <a:extLst>
                <a:ext uri="{FF2B5EF4-FFF2-40B4-BE49-F238E27FC236}">
                  <a16:creationId xmlns:a16="http://schemas.microsoft.com/office/drawing/2014/main" id="{403F7D7B-BD97-4E8C-9605-C8A5AE8FD471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538;p3">
              <a:extLst>
                <a:ext uri="{FF2B5EF4-FFF2-40B4-BE49-F238E27FC236}">
                  <a16:creationId xmlns:a16="http://schemas.microsoft.com/office/drawing/2014/main" id="{9DA25E18-F474-416E-8940-22E99F196475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91;p3">
              <a:extLst>
                <a:ext uri="{FF2B5EF4-FFF2-40B4-BE49-F238E27FC236}">
                  <a16:creationId xmlns:a16="http://schemas.microsoft.com/office/drawing/2014/main" id="{6EA19856-E736-40F4-B741-ED2258B586D9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91;p3">
              <a:extLst>
                <a:ext uri="{FF2B5EF4-FFF2-40B4-BE49-F238E27FC236}">
                  <a16:creationId xmlns:a16="http://schemas.microsoft.com/office/drawing/2014/main" id="{9017E912-A8E5-4FC1-9B35-BE7FA4AC93BE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591;p3">
              <a:extLst>
                <a:ext uri="{FF2B5EF4-FFF2-40B4-BE49-F238E27FC236}">
                  <a16:creationId xmlns:a16="http://schemas.microsoft.com/office/drawing/2014/main" id="{2F03849D-C57C-4998-B4CA-5AC5BB765A77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91;p3">
              <a:extLst>
                <a:ext uri="{FF2B5EF4-FFF2-40B4-BE49-F238E27FC236}">
                  <a16:creationId xmlns:a16="http://schemas.microsoft.com/office/drawing/2014/main" id="{DAC7FBF8-36BE-4953-9013-FF706CAA9F58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591;p3">
              <a:extLst>
                <a:ext uri="{FF2B5EF4-FFF2-40B4-BE49-F238E27FC236}">
                  <a16:creationId xmlns:a16="http://schemas.microsoft.com/office/drawing/2014/main" id="{E284617C-B52D-4747-A057-2C4A11550AC9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91;p3">
              <a:extLst>
                <a:ext uri="{FF2B5EF4-FFF2-40B4-BE49-F238E27FC236}">
                  <a16:creationId xmlns:a16="http://schemas.microsoft.com/office/drawing/2014/main" id="{40C6A121-0F52-4212-BCD5-B2D298FD0401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539;p3">
              <a:extLst>
                <a:ext uri="{FF2B5EF4-FFF2-40B4-BE49-F238E27FC236}">
                  <a16:creationId xmlns:a16="http://schemas.microsoft.com/office/drawing/2014/main" id="{076EA6A4-5171-478D-A2F1-843F576C41F9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91;p3">
              <a:extLst>
                <a:ext uri="{FF2B5EF4-FFF2-40B4-BE49-F238E27FC236}">
                  <a16:creationId xmlns:a16="http://schemas.microsoft.com/office/drawing/2014/main" id="{2004A1B6-F999-48C9-B2BD-65EF2A986A62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91;p3">
              <a:extLst>
                <a:ext uri="{FF2B5EF4-FFF2-40B4-BE49-F238E27FC236}">
                  <a16:creationId xmlns:a16="http://schemas.microsoft.com/office/drawing/2014/main" id="{4A54F2CB-79F4-4BD3-A103-C9C470CE8E94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539;p3">
              <a:extLst>
                <a:ext uri="{FF2B5EF4-FFF2-40B4-BE49-F238E27FC236}">
                  <a16:creationId xmlns:a16="http://schemas.microsoft.com/office/drawing/2014/main" id="{0421C014-5B5D-43D4-B3BF-B33B94950D4F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91;p3">
              <a:extLst>
                <a:ext uri="{FF2B5EF4-FFF2-40B4-BE49-F238E27FC236}">
                  <a16:creationId xmlns:a16="http://schemas.microsoft.com/office/drawing/2014/main" id="{AA92E4F1-26F2-4D1A-A45C-A13C95D6FBC2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538;p3">
              <a:extLst>
                <a:ext uri="{FF2B5EF4-FFF2-40B4-BE49-F238E27FC236}">
                  <a16:creationId xmlns:a16="http://schemas.microsoft.com/office/drawing/2014/main" id="{FCF0F660-C68F-43B8-9A08-2389A6C885F1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91;p3">
              <a:extLst>
                <a:ext uri="{FF2B5EF4-FFF2-40B4-BE49-F238E27FC236}">
                  <a16:creationId xmlns:a16="http://schemas.microsoft.com/office/drawing/2014/main" id="{A307858A-7D50-4FA5-B79E-8D0F0E10FEE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39;p3">
              <a:extLst>
                <a:ext uri="{FF2B5EF4-FFF2-40B4-BE49-F238E27FC236}">
                  <a16:creationId xmlns:a16="http://schemas.microsoft.com/office/drawing/2014/main" id="{06E7CE01-5901-4580-9F4F-B38FBC01BB64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91;p3">
              <a:extLst>
                <a:ext uri="{FF2B5EF4-FFF2-40B4-BE49-F238E27FC236}">
                  <a16:creationId xmlns:a16="http://schemas.microsoft.com/office/drawing/2014/main" id="{9385B615-FE8A-4F3A-AA5F-9CDD25AF8F89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91;p3">
              <a:extLst>
                <a:ext uri="{FF2B5EF4-FFF2-40B4-BE49-F238E27FC236}">
                  <a16:creationId xmlns:a16="http://schemas.microsoft.com/office/drawing/2014/main" id="{49246ADA-55AF-4883-A654-4AFF25B6C18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538;p3">
              <a:extLst>
                <a:ext uri="{FF2B5EF4-FFF2-40B4-BE49-F238E27FC236}">
                  <a16:creationId xmlns:a16="http://schemas.microsoft.com/office/drawing/2014/main" id="{2CF9D219-982C-414E-9F7D-F7E0DDBA2B7D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91;p3">
              <a:extLst>
                <a:ext uri="{FF2B5EF4-FFF2-40B4-BE49-F238E27FC236}">
                  <a16:creationId xmlns:a16="http://schemas.microsoft.com/office/drawing/2014/main" id="{2C5E5721-2FD5-4D87-BBC7-B907BFE4865B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91;p3">
              <a:extLst>
                <a:ext uri="{FF2B5EF4-FFF2-40B4-BE49-F238E27FC236}">
                  <a16:creationId xmlns:a16="http://schemas.microsoft.com/office/drawing/2014/main" id="{C44DF060-E26C-4B0A-8ABF-8CE02675F0B9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539;p3">
              <a:extLst>
                <a:ext uri="{FF2B5EF4-FFF2-40B4-BE49-F238E27FC236}">
                  <a16:creationId xmlns:a16="http://schemas.microsoft.com/office/drawing/2014/main" id="{202BAF62-297E-4535-8B25-C6FAA9DC8D85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2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1584960"/>
            <a:ext cx="4322826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4960"/>
            <a:ext cx="4258818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7315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459" y="1280160"/>
            <a:ext cx="2951560" cy="4588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" y="365127"/>
            <a:ext cx="869594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1211899"/>
            <a:ext cx="869594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" y="6383022"/>
            <a:ext cx="7824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3608" y="6383021"/>
            <a:ext cx="594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ed-ki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tedkim97@uchicago.edu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ed-ki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39D0-191E-4330-BD4D-1CCC225BE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87" y="2407641"/>
            <a:ext cx="8514825" cy="15498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Applied Math Projects (AMP)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3F4B-FC99-476D-805D-1CF42187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13012"/>
            <a:ext cx="7772400" cy="759650"/>
          </a:xfrm>
        </p:spPr>
        <p:txBody>
          <a:bodyPr/>
          <a:lstStyle/>
          <a:p>
            <a:r>
              <a:rPr lang="en-US" dirty="0"/>
              <a:t>Ted K</a:t>
            </a:r>
          </a:p>
        </p:txBody>
      </p:sp>
    </p:spTree>
    <p:extLst>
      <p:ext uri="{BB962C8B-B14F-4D97-AF65-F5344CB8AC3E}">
        <p14:creationId xmlns:p14="http://schemas.microsoft.com/office/powerpoint/2010/main" val="26440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ADBF-4B76-4991-A892-11327AB6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u="sng" dirty="0"/>
              <a:t>just</a:t>
            </a:r>
            <a:r>
              <a:rPr lang="en-US" dirty="0"/>
              <a:t> want to do data-science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237F-7489-46E5-A4FA-B2471428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5381848"/>
          </a:xfrm>
        </p:spPr>
        <p:txBody>
          <a:bodyPr>
            <a:normAutofit/>
          </a:bodyPr>
          <a:lstStyle/>
          <a:p>
            <a:r>
              <a:rPr lang="en-US" dirty="0"/>
              <a:t>Take classes and do Kaggle 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Data-science is an incredibly complex field where amateurs will struggle to do things well without consult from professionals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Currently there isn’t a lot for you to do </a:t>
            </a:r>
          </a:p>
          <a:p>
            <a:pPr lvl="1"/>
            <a:r>
              <a:rPr lang="en-US" dirty="0"/>
              <a:t>Creating and analyzing new/interesting datasets requires some engineering/some level in the engineering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2138E-3B5F-484A-B66C-64A07761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88" y="1881244"/>
            <a:ext cx="2970224" cy="11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2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0B96-2876-4559-8719-C1BD584F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“Applied Math”?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3792-FC0E-4C72-9930-0333F547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" y="1697973"/>
            <a:ext cx="9001289" cy="3746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4231-79B1-4079-9A27-E0CADD29107E}"/>
              </a:ext>
            </a:extLst>
          </p:cNvPr>
          <p:cNvSpPr txBox="1"/>
          <p:nvPr/>
        </p:nvSpPr>
        <p:spPr>
          <a:xfrm>
            <a:off x="192024" y="5541991"/>
            <a:ext cx="72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Munroe, R. </a:t>
            </a:r>
            <a:r>
              <a:rPr lang="en-US" i="1" dirty="0"/>
              <a:t>PURITY </a:t>
            </a:r>
            <a:r>
              <a:rPr lang="en-US" dirty="0"/>
              <a:t>. Retrieved from xkcd.com/435/</a:t>
            </a:r>
          </a:p>
        </p:txBody>
      </p:sp>
    </p:spTree>
    <p:extLst>
      <p:ext uri="{BB962C8B-B14F-4D97-AF65-F5344CB8AC3E}">
        <p14:creationId xmlns:p14="http://schemas.microsoft.com/office/powerpoint/2010/main" val="327116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11C1-2B7C-45E3-B5E6-3E4E1FCD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“Applied Math”?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38E0-16E8-4E15-98F9-FC8228E2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1899"/>
            <a:ext cx="91440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isn’t applied math?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/>
              <a:t>Applied Math Club == Free pass to do whatever we want</a:t>
            </a:r>
          </a:p>
        </p:txBody>
      </p:sp>
    </p:spTree>
    <p:extLst>
      <p:ext uri="{BB962C8B-B14F-4D97-AF65-F5344CB8AC3E}">
        <p14:creationId xmlns:p14="http://schemas.microsoft.com/office/powerpoint/2010/main" val="279305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2B15-78E6-4C85-ADA3-E715C221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71" y="2942438"/>
            <a:ext cx="8355959" cy="973123"/>
          </a:xfrm>
        </p:spPr>
        <p:txBody>
          <a:bodyPr>
            <a:normAutofit/>
          </a:bodyPr>
          <a:lstStyle/>
          <a:p>
            <a:r>
              <a:rPr lang="en-US" sz="4500" dirty="0"/>
              <a:t>RSO Landscape/Ideal Candidates</a:t>
            </a:r>
          </a:p>
        </p:txBody>
      </p:sp>
    </p:spTree>
    <p:extLst>
      <p:ext uri="{BB962C8B-B14F-4D97-AF65-F5344CB8AC3E}">
        <p14:creationId xmlns:p14="http://schemas.microsoft.com/office/powerpoint/2010/main" val="53574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DF05-65A3-4FF5-8E03-0EEBB30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RSO/Club Landscape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D0456-B7F5-4FF4-A585-8FF24B599C73}"/>
              </a:ext>
            </a:extLst>
          </p:cNvPr>
          <p:cNvSpPr txBox="1"/>
          <p:nvPr/>
        </p:nvSpPr>
        <p:spPr>
          <a:xfrm>
            <a:off x="1333066" y="1249701"/>
            <a:ext cx="3027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Does Projects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5BD10-D1B1-4689-80CB-A18DBF394478}"/>
              </a:ext>
            </a:extLst>
          </p:cNvPr>
          <p:cNvSpPr txBox="1"/>
          <p:nvPr/>
        </p:nvSpPr>
        <p:spPr>
          <a:xfrm>
            <a:off x="5167420" y="1249701"/>
            <a:ext cx="2390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Fun &amp; Interesting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63A7E-47CA-4645-9036-7BBC0243EF4C}"/>
              </a:ext>
            </a:extLst>
          </p:cNvPr>
          <p:cNvSpPr/>
          <p:nvPr/>
        </p:nvSpPr>
        <p:spPr>
          <a:xfrm>
            <a:off x="560664" y="182020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6FAC7-1E23-4EE1-BAA7-03E828B49DC6}"/>
              </a:ext>
            </a:extLst>
          </p:cNvPr>
          <p:cNvSpPr/>
          <p:nvPr/>
        </p:nvSpPr>
        <p:spPr>
          <a:xfrm>
            <a:off x="4011336" y="182020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12463567_10205819205178941_3039132_n.jpg">
            <a:extLst>
              <a:ext uri="{FF2B5EF4-FFF2-40B4-BE49-F238E27FC236}">
                <a16:creationId xmlns:a16="http://schemas.microsoft.com/office/drawing/2014/main" id="{5AC68D94-A5DA-4E35-9456-DB0530374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8368" r="9394" b="10450"/>
          <a:stretch/>
        </p:blipFill>
        <p:spPr>
          <a:xfrm>
            <a:off x="1315429" y="2939582"/>
            <a:ext cx="922789" cy="929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851188-724E-4021-BFEE-707EBBE3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49" y="2404146"/>
            <a:ext cx="1421736" cy="407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B1A22-7197-43C7-8F18-A157C77F5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01" y="2639354"/>
            <a:ext cx="1115568" cy="6004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B3182A-E75E-456F-BEBB-947D0C549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9" b="30015"/>
          <a:stretch/>
        </p:blipFill>
        <p:spPr>
          <a:xfrm>
            <a:off x="2357125" y="4007645"/>
            <a:ext cx="1487902" cy="553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B72ABB-6AF1-481A-9F1F-4EC90C111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51" y="4561229"/>
            <a:ext cx="824981" cy="8249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2A5226-39FF-4770-986D-321D9729E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74" y="5178874"/>
            <a:ext cx="985508" cy="5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8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DF05-65A3-4FF5-8E03-0EEBB30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RSO/Club Landscape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D0456-B7F5-4FF4-A585-8FF24B599C73}"/>
              </a:ext>
            </a:extLst>
          </p:cNvPr>
          <p:cNvSpPr txBox="1"/>
          <p:nvPr/>
        </p:nvSpPr>
        <p:spPr>
          <a:xfrm>
            <a:off x="1333066" y="1249701"/>
            <a:ext cx="3027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Does Projects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5BD10-D1B1-4689-80CB-A18DBF394478}"/>
              </a:ext>
            </a:extLst>
          </p:cNvPr>
          <p:cNvSpPr txBox="1"/>
          <p:nvPr/>
        </p:nvSpPr>
        <p:spPr>
          <a:xfrm>
            <a:off x="5167420" y="1249701"/>
            <a:ext cx="2390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Fun &amp; Interesting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63A7E-47CA-4645-9036-7BBC0243EF4C}"/>
              </a:ext>
            </a:extLst>
          </p:cNvPr>
          <p:cNvSpPr/>
          <p:nvPr/>
        </p:nvSpPr>
        <p:spPr>
          <a:xfrm>
            <a:off x="560664" y="182020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6FAC7-1E23-4EE1-BAA7-03E828B49DC6}"/>
              </a:ext>
            </a:extLst>
          </p:cNvPr>
          <p:cNvSpPr/>
          <p:nvPr/>
        </p:nvSpPr>
        <p:spPr>
          <a:xfrm>
            <a:off x="4011336" y="182020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12463567_10205819205178941_3039132_n.jpg">
            <a:extLst>
              <a:ext uri="{FF2B5EF4-FFF2-40B4-BE49-F238E27FC236}">
                <a16:creationId xmlns:a16="http://schemas.microsoft.com/office/drawing/2014/main" id="{5AC68D94-A5DA-4E35-9456-DB0530374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8368" r="9394" b="10450"/>
          <a:stretch/>
        </p:blipFill>
        <p:spPr>
          <a:xfrm>
            <a:off x="1315429" y="2939582"/>
            <a:ext cx="922789" cy="929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851188-724E-4021-BFEE-707EBBE3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49" y="2404146"/>
            <a:ext cx="1421736" cy="407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B1A22-7197-43C7-8F18-A157C77F5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01" y="2639354"/>
            <a:ext cx="1115568" cy="6004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B3182A-E75E-456F-BEBB-947D0C549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9" b="30015"/>
          <a:stretch/>
        </p:blipFill>
        <p:spPr>
          <a:xfrm>
            <a:off x="2357125" y="4007645"/>
            <a:ext cx="1487902" cy="553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B72ABB-6AF1-481A-9F1F-4EC90C111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51" y="4561229"/>
            <a:ext cx="824981" cy="8249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2A5226-39FF-4770-986D-321D9729E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74" y="5178874"/>
            <a:ext cx="985508" cy="595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3F4E58-3910-4E0F-BA3B-B959066BCC60}"/>
              </a:ext>
            </a:extLst>
          </p:cNvPr>
          <p:cNvSpPr txBox="1"/>
          <p:nvPr/>
        </p:nvSpPr>
        <p:spPr>
          <a:xfrm>
            <a:off x="4118995" y="3766657"/>
            <a:ext cx="9562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US?</a:t>
            </a:r>
          </a:p>
        </p:txBody>
      </p:sp>
    </p:spTree>
    <p:extLst>
      <p:ext uri="{BB962C8B-B14F-4D97-AF65-F5344CB8AC3E}">
        <p14:creationId xmlns:p14="http://schemas.microsoft.com/office/powerpoint/2010/main" val="192285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74AC-AFF1-462A-BEA6-EAC2921B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345C-0B77-4E05-B611-2540681F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5197290"/>
          </a:xfrm>
        </p:spPr>
        <p:txBody>
          <a:bodyPr>
            <a:normAutofit/>
          </a:bodyPr>
          <a:lstStyle/>
          <a:p>
            <a:r>
              <a:rPr lang="en-US" dirty="0"/>
              <a:t>“Applying” to join clubs is the dumbest thing ever</a:t>
            </a:r>
          </a:p>
          <a:p>
            <a:pPr lvl="1"/>
            <a:r>
              <a:rPr lang="en-US" dirty="0"/>
              <a:t>Standards are way too high and create this elitist culture</a:t>
            </a:r>
          </a:p>
          <a:p>
            <a:pPr lvl="1"/>
            <a:r>
              <a:rPr lang="en-US" dirty="0"/>
              <a:t>Seems punishing to freshman who just want to learn about a particular subject or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did I make you apply? </a:t>
            </a:r>
          </a:p>
          <a:p>
            <a:pPr lvl="1"/>
            <a:r>
              <a:rPr lang="en-US" dirty="0"/>
              <a:t>Basic screening mechanism </a:t>
            </a:r>
          </a:p>
          <a:p>
            <a:pPr lvl="2"/>
            <a:r>
              <a:rPr lang="en-US" dirty="0"/>
              <a:t>If you couldn’t put in the time/put in the effort to BS an app, odds are you can’t do what we plan to do</a:t>
            </a:r>
          </a:p>
        </p:txBody>
      </p:sp>
    </p:spTree>
    <p:extLst>
      <p:ext uri="{BB962C8B-B14F-4D97-AF65-F5344CB8AC3E}">
        <p14:creationId xmlns:p14="http://schemas.microsoft.com/office/powerpoint/2010/main" val="263419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71E6-25D4-459F-8D4D-EE2B3FC6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Ideal Candidate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1478-7244-480C-92EA-B974EBCF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096647"/>
            <a:ext cx="8695944" cy="576135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DOESN’T</a:t>
            </a:r>
            <a:r>
              <a:rPr lang="en-US" dirty="0"/>
              <a:t> need to be a Stat/Computer Science/Math god</a:t>
            </a:r>
          </a:p>
          <a:p>
            <a:pPr lvl="1"/>
            <a:r>
              <a:rPr lang="en-US" dirty="0"/>
              <a:t>I have pretty low standards</a:t>
            </a:r>
          </a:p>
          <a:p>
            <a:pPr lvl="1"/>
            <a:r>
              <a:rPr lang="en-US" dirty="0"/>
              <a:t>Learning on the job is a fun part of the job anyways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Annoying soft skills like communication, time management are going to be also important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Comfortable with learning on the job/consulting papers/google/stack exchange/</a:t>
            </a:r>
            <a:r>
              <a:rPr lang="en-US" dirty="0" err="1"/>
              <a:t>quora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Odds are we’re going to have to be doing a lot of learning on the job</a:t>
            </a:r>
          </a:p>
          <a:p>
            <a:pPr lvl="1"/>
            <a:r>
              <a:rPr lang="en-US" dirty="0"/>
              <a:t>This is completely normal when doing anything new/research intensive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Need to be able to </a:t>
            </a:r>
            <a:r>
              <a:rPr lang="en-US" u="sng" dirty="0"/>
              <a:t>commit</a:t>
            </a:r>
          </a:p>
          <a:p>
            <a:pPr lvl="1"/>
            <a:r>
              <a:rPr lang="en-US" dirty="0"/>
              <a:t>If you get a real-role in a project – packing out is going to be seriously detrimental to progress</a:t>
            </a:r>
          </a:p>
        </p:txBody>
      </p:sp>
    </p:spTree>
    <p:extLst>
      <p:ext uri="{BB962C8B-B14F-4D97-AF65-F5344CB8AC3E}">
        <p14:creationId xmlns:p14="http://schemas.microsoft.com/office/powerpoint/2010/main" val="162660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5107-79E8-4C79-95E1-CC868147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" y="279783"/>
            <a:ext cx="8695944" cy="731520"/>
          </a:xfrm>
        </p:spPr>
        <p:txBody>
          <a:bodyPr/>
          <a:lstStyle/>
          <a:p>
            <a:pPr algn="ctr"/>
            <a:r>
              <a:rPr lang="en-US" dirty="0"/>
              <a:t>The Responsibility Hierarchy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23155-9496-4C07-8BE7-CFCDD2A03B74}"/>
              </a:ext>
            </a:extLst>
          </p:cNvPr>
          <p:cNvSpPr/>
          <p:nvPr/>
        </p:nvSpPr>
        <p:spPr>
          <a:xfrm>
            <a:off x="1795231" y="1272303"/>
            <a:ext cx="3218688" cy="120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85E-627E-41A5-8768-06D2CB0891F9}"/>
              </a:ext>
            </a:extLst>
          </p:cNvPr>
          <p:cNvSpPr/>
          <p:nvPr/>
        </p:nvSpPr>
        <p:spPr>
          <a:xfrm>
            <a:off x="3642165" y="4074242"/>
            <a:ext cx="3218688" cy="120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Personal Well-being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16601-F0FB-4567-8B42-4CF36EE82C7F}"/>
              </a:ext>
            </a:extLst>
          </p:cNvPr>
          <p:cNvSpPr/>
          <p:nvPr/>
        </p:nvSpPr>
        <p:spPr>
          <a:xfrm>
            <a:off x="3642165" y="5479406"/>
            <a:ext cx="3218688" cy="120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Other commitments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6D0E7-59B1-4B03-8A9A-A300A619FC6A}"/>
              </a:ext>
            </a:extLst>
          </p:cNvPr>
          <p:cNvSpPr/>
          <p:nvPr/>
        </p:nvSpPr>
        <p:spPr>
          <a:xfrm>
            <a:off x="3642165" y="2669078"/>
            <a:ext cx="3218688" cy="120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Your Commitments to AMP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F5AE3-F4C2-462F-A851-5F564708F3C5}"/>
              </a:ext>
            </a:extLst>
          </p:cNvPr>
          <p:cNvSpPr/>
          <p:nvPr/>
        </p:nvSpPr>
        <p:spPr>
          <a:xfrm>
            <a:off x="5489101" y="1263914"/>
            <a:ext cx="3218688" cy="120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Jobs/Recruiting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757C1-9AA3-4B3F-B373-D45CFE7C9E2B}"/>
              </a:ext>
            </a:extLst>
          </p:cNvPr>
          <p:cNvCxnSpPr>
            <a:cxnSpLocks/>
          </p:cNvCxnSpPr>
          <p:nvPr/>
        </p:nvCxnSpPr>
        <p:spPr>
          <a:xfrm>
            <a:off x="834702" y="1794967"/>
            <a:ext cx="0" cy="442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D193EE-7D37-48A6-92D5-1615D227F6D8}"/>
              </a:ext>
            </a:extLst>
          </p:cNvPr>
          <p:cNvSpPr txBox="1"/>
          <p:nvPr/>
        </p:nvSpPr>
        <p:spPr>
          <a:xfrm>
            <a:off x="0" y="1392572"/>
            <a:ext cx="166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More Important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55F5C-AC80-409C-BA83-1C0FF81555A4}"/>
              </a:ext>
            </a:extLst>
          </p:cNvPr>
          <p:cNvSpPr txBox="1"/>
          <p:nvPr/>
        </p:nvSpPr>
        <p:spPr>
          <a:xfrm>
            <a:off x="-1" y="6329846"/>
            <a:ext cx="166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Less Important</a:t>
            </a:r>
          </a:p>
        </p:txBody>
      </p:sp>
    </p:spTree>
    <p:extLst>
      <p:ext uri="{BB962C8B-B14F-4D97-AF65-F5344CB8AC3E}">
        <p14:creationId xmlns:p14="http://schemas.microsoft.com/office/powerpoint/2010/main" val="264375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1909-018A-4F27-8C8A-45B568FE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FF26-52B2-470C-9011-3EED661F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really do these things (and I doubt ALL of you can) </a:t>
            </a:r>
          </a:p>
          <a:p>
            <a:pPr lvl="1"/>
            <a:r>
              <a:rPr lang="en-US" dirty="0"/>
              <a:t>Maybe you should hold off on doing projects for now</a:t>
            </a:r>
          </a:p>
          <a:p>
            <a:endParaRPr lang="en-US" dirty="0"/>
          </a:p>
          <a:p>
            <a:r>
              <a:rPr lang="en-US" dirty="0"/>
              <a:t>Why am I trying to dissuade you?</a:t>
            </a:r>
          </a:p>
          <a:p>
            <a:pPr lvl="1"/>
            <a:r>
              <a:rPr lang="en-US" dirty="0"/>
              <a:t>Finishing projects from scratch require careful planning and division of work </a:t>
            </a:r>
          </a:p>
          <a:p>
            <a:pPr lvl="2"/>
            <a:r>
              <a:rPr lang="en-US" dirty="0"/>
              <a:t>Having people not do their portions because of other commitments and work really hinders progress and hurts morale </a:t>
            </a:r>
          </a:p>
          <a:p>
            <a:pPr lvl="2"/>
            <a:r>
              <a:rPr lang="en-US" dirty="0"/>
              <a:t>Having people just drop out of the portions because things got busy is incredibly destructive to progress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791-08A8-4A20-B690-1A70283E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81F-416E-4915-9242-EB2C0AB1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8"/>
            <a:ext cx="8695944" cy="5532851"/>
          </a:xfrm>
        </p:spPr>
        <p:txBody>
          <a:bodyPr>
            <a:normAutofit/>
          </a:bodyPr>
          <a:lstStyle/>
          <a:p>
            <a:r>
              <a:rPr lang="en-US" b="1" dirty="0"/>
              <a:t>Major: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year Econ and CS major</a:t>
            </a:r>
          </a:p>
          <a:p>
            <a:r>
              <a:rPr lang="en-US" b="1" dirty="0"/>
              <a:t>Hobbies:</a:t>
            </a:r>
            <a:r>
              <a:rPr lang="en-US" dirty="0"/>
              <a:t> Custom mechanical keyboards, music, computer hardware, r/</a:t>
            </a:r>
            <a:r>
              <a:rPr lang="en-US" dirty="0" err="1"/>
              <a:t>wsb</a:t>
            </a:r>
            <a:r>
              <a:rPr lang="en-US" dirty="0"/>
              <a:t>, videogames</a:t>
            </a:r>
          </a:p>
          <a:p>
            <a:r>
              <a:rPr lang="en-US" b="1" dirty="0"/>
              <a:t>Computer Setup: </a:t>
            </a:r>
            <a:r>
              <a:rPr lang="en-US" dirty="0"/>
              <a:t>Dual boot Windows and </a:t>
            </a:r>
            <a:r>
              <a:rPr lang="en-US" dirty="0" err="1"/>
              <a:t>Manjaro</a:t>
            </a:r>
            <a:endParaRPr lang="en-US" b="1" dirty="0"/>
          </a:p>
          <a:p>
            <a:r>
              <a:rPr lang="en-US" b="1" dirty="0"/>
              <a:t>Fun Projects: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Trading on Twitter Sentiment – a theoretical bot that would trade equities based on twitter (did not work well)</a:t>
            </a:r>
          </a:p>
          <a:p>
            <a:pPr lvl="1"/>
            <a:r>
              <a:rPr lang="en-US" dirty="0"/>
              <a:t>Twitch plays Tinder – using the twitch chat service in order to “play” tinder </a:t>
            </a:r>
          </a:p>
          <a:p>
            <a:r>
              <a:rPr lang="en-US" b="1" dirty="0"/>
              <a:t>Interests:</a:t>
            </a:r>
            <a:r>
              <a:rPr lang="en-US" dirty="0"/>
              <a:t> Cryptocurrencies, Machine learning BS, consumer tech,  cooking &amp; shows</a:t>
            </a:r>
          </a:p>
          <a:p>
            <a:r>
              <a:rPr lang="en-US" b="1" dirty="0"/>
              <a:t>Professional Contact: </a:t>
            </a:r>
            <a:r>
              <a:rPr lang="en-US" dirty="0"/>
              <a:t>www.linkedin.com/in/ted-kim/</a:t>
            </a:r>
          </a:p>
        </p:txBody>
      </p:sp>
    </p:spTree>
    <p:extLst>
      <p:ext uri="{BB962C8B-B14F-4D97-AF65-F5344CB8AC3E}">
        <p14:creationId xmlns:p14="http://schemas.microsoft.com/office/powerpoint/2010/main" val="1238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1E99-8C8B-4BB7-A5BB-54BA92F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get a project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DDAE-B40D-4DF3-8594-C8B07DFB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5415404"/>
          </a:xfrm>
        </p:spPr>
        <p:txBody>
          <a:bodyPr/>
          <a:lstStyle/>
          <a:p>
            <a:r>
              <a:rPr lang="en-US" dirty="0"/>
              <a:t>There is a reason why project development related-topics have books and classes on them</a:t>
            </a:r>
          </a:p>
          <a:p>
            <a:pPr lvl="1"/>
            <a:r>
              <a:rPr lang="en-US" dirty="0"/>
              <a:t>It’s hard</a:t>
            </a:r>
          </a:p>
          <a:p>
            <a:endParaRPr lang="en-US" dirty="0"/>
          </a:p>
          <a:p>
            <a:r>
              <a:rPr lang="en-US" dirty="0"/>
              <a:t>Passion</a:t>
            </a:r>
          </a:p>
          <a:p>
            <a:pPr lvl="1"/>
            <a:r>
              <a:rPr lang="en-US" dirty="0"/>
              <a:t>Passion generates interesting project ideas and helps you stay engaged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Grit</a:t>
            </a:r>
          </a:p>
          <a:p>
            <a:pPr lvl="1"/>
            <a:r>
              <a:rPr lang="en-US" dirty="0"/>
              <a:t>Passion alone is not enough to sustain a project</a:t>
            </a:r>
          </a:p>
          <a:p>
            <a:pPr lvl="1"/>
            <a:r>
              <a:rPr lang="en-US" dirty="0"/>
              <a:t>It takes discipline to finish all the hard parts of a project</a:t>
            </a:r>
          </a:p>
        </p:txBody>
      </p:sp>
    </p:spTree>
    <p:extLst>
      <p:ext uri="{BB962C8B-B14F-4D97-AF65-F5344CB8AC3E}">
        <p14:creationId xmlns:p14="http://schemas.microsoft.com/office/powerpoint/2010/main" val="85409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DFB1-442F-4389-A467-02CE23AD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CD97-FA91-402E-93C1-4D58BC8D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9524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only afford to do ONE project </a:t>
            </a:r>
          </a:p>
          <a:p>
            <a:pPr lvl="1"/>
            <a:r>
              <a:rPr lang="en-US" dirty="0"/>
              <a:t>Not enough resource (people, time, and money) </a:t>
            </a:r>
          </a:p>
          <a:p>
            <a:pPr lvl="1"/>
            <a:r>
              <a:rPr lang="en-US" dirty="0"/>
              <a:t>Ideal completion date would be by the end of winter quarter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93837-28D1-4A5D-BCDD-8C34CBAC324E}"/>
              </a:ext>
            </a:extLst>
          </p:cNvPr>
          <p:cNvSpPr/>
          <p:nvPr/>
        </p:nvSpPr>
        <p:spPr>
          <a:xfrm>
            <a:off x="830510" y="3835867"/>
            <a:ext cx="931178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000" dirty="0"/>
              <a:t>α</a:t>
            </a:r>
            <a:endParaRPr lang="en-US" sz="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E2B57-BA2E-48C4-A7F9-C4D634D1A46F}"/>
              </a:ext>
            </a:extLst>
          </p:cNvPr>
          <p:cNvCxnSpPr/>
          <p:nvPr/>
        </p:nvCxnSpPr>
        <p:spPr>
          <a:xfrm>
            <a:off x="1879134" y="4142065"/>
            <a:ext cx="6417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C926-C005-428B-AACB-BB8316B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“Endgame”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EED-2B7C-47B2-9927-2335A276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2257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Independence &amp; Concurrency</a:t>
            </a:r>
          </a:p>
          <a:p>
            <a:pPr lvl="1"/>
            <a:r>
              <a:rPr lang="en-US" dirty="0"/>
              <a:t>Projects run by other club members </a:t>
            </a:r>
          </a:p>
          <a:p>
            <a:pPr lvl="1"/>
            <a:r>
              <a:rPr lang="en-US" dirty="0"/>
              <a:t>Need funding – we can get more funding my displaying competence</a:t>
            </a:r>
          </a:p>
          <a:p>
            <a:pPr lvl="1"/>
            <a:r>
              <a:rPr lang="en-US" dirty="0"/>
              <a:t>Having projects be successful can bring in more interested parties (students, researchers, professors,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6AF82-9F58-4F17-AEFC-11762F59430A}"/>
              </a:ext>
            </a:extLst>
          </p:cNvPr>
          <p:cNvSpPr/>
          <p:nvPr/>
        </p:nvSpPr>
        <p:spPr>
          <a:xfrm>
            <a:off x="830510" y="3542252"/>
            <a:ext cx="931178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/>
              <a:t>β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B8B62A-0A4D-478D-9915-3DF5EB037554}"/>
              </a:ext>
            </a:extLst>
          </p:cNvPr>
          <p:cNvCxnSpPr>
            <a:cxnSpLocks/>
          </p:cNvCxnSpPr>
          <p:nvPr/>
        </p:nvCxnSpPr>
        <p:spPr>
          <a:xfrm>
            <a:off x="1879134" y="3848450"/>
            <a:ext cx="1845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80B0192-B429-4CE6-A566-0E6FA78B7F83}"/>
              </a:ext>
            </a:extLst>
          </p:cNvPr>
          <p:cNvSpPr/>
          <p:nvPr/>
        </p:nvSpPr>
        <p:spPr>
          <a:xfrm>
            <a:off x="830510" y="4350778"/>
            <a:ext cx="931178" cy="69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l-GR" sz="5000" dirty="0"/>
              <a:t>γ</a:t>
            </a:r>
            <a:endParaRPr lang="en-US" sz="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BDA18-5577-45FB-A1BE-AA8C00974673}"/>
              </a:ext>
            </a:extLst>
          </p:cNvPr>
          <p:cNvCxnSpPr>
            <a:cxnSpLocks/>
          </p:cNvCxnSpPr>
          <p:nvPr/>
        </p:nvCxnSpPr>
        <p:spPr>
          <a:xfrm>
            <a:off x="1879134" y="4697137"/>
            <a:ext cx="2567031" cy="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BDC49-9501-4279-A7E7-FD7EFC84340B}"/>
              </a:ext>
            </a:extLst>
          </p:cNvPr>
          <p:cNvSpPr/>
          <p:nvPr/>
        </p:nvSpPr>
        <p:spPr>
          <a:xfrm>
            <a:off x="830510" y="5239626"/>
            <a:ext cx="931178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000" dirty="0"/>
              <a:t>σ</a:t>
            </a:r>
            <a:endParaRPr lang="en-US" sz="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99AFD-B085-4A26-AB69-5FE8A008DEAA}"/>
              </a:ext>
            </a:extLst>
          </p:cNvPr>
          <p:cNvCxnSpPr/>
          <p:nvPr/>
        </p:nvCxnSpPr>
        <p:spPr>
          <a:xfrm>
            <a:off x="1879134" y="5545824"/>
            <a:ext cx="6417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53A63A-4D24-47C0-BE67-1D3A3AE2CF1E}"/>
              </a:ext>
            </a:extLst>
          </p:cNvPr>
          <p:cNvSpPr/>
          <p:nvPr/>
        </p:nvSpPr>
        <p:spPr>
          <a:xfrm>
            <a:off x="830510" y="6048153"/>
            <a:ext cx="931178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l-GR" sz="5000" dirty="0"/>
              <a:t>χ</a:t>
            </a:r>
            <a:endParaRPr lang="en-US" sz="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72D4E-0DD4-4914-B59F-3D804387C7E2}"/>
              </a:ext>
            </a:extLst>
          </p:cNvPr>
          <p:cNvCxnSpPr>
            <a:cxnSpLocks/>
          </p:cNvCxnSpPr>
          <p:nvPr/>
        </p:nvCxnSpPr>
        <p:spPr>
          <a:xfrm>
            <a:off x="1879134" y="6354351"/>
            <a:ext cx="57212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A5799-FE83-4C40-926E-FBF35D3B61CC}"/>
              </a:ext>
            </a:extLst>
          </p:cNvPr>
          <p:cNvSpPr/>
          <p:nvPr/>
        </p:nvSpPr>
        <p:spPr>
          <a:xfrm>
            <a:off x="4572000" y="4317833"/>
            <a:ext cx="931178" cy="69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l-GR" sz="5000" dirty="0"/>
              <a:t>ρ</a:t>
            </a:r>
            <a:endParaRPr lang="en-US" sz="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3B007B-54F4-4231-9BF2-ED65578582A9}"/>
              </a:ext>
            </a:extLst>
          </p:cNvPr>
          <p:cNvCxnSpPr>
            <a:cxnSpLocks/>
          </p:cNvCxnSpPr>
          <p:nvPr/>
        </p:nvCxnSpPr>
        <p:spPr>
          <a:xfrm flipV="1">
            <a:off x="5620624" y="4656977"/>
            <a:ext cx="2676088" cy="7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9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D317-2EBB-4FEF-8A99-E75E716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Engineering Stack/Pipeline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B3D3-8FA3-4194-B13B-A29F563F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programming languages</a:t>
            </a:r>
          </a:p>
          <a:p>
            <a:pPr lvl="1"/>
            <a:r>
              <a:rPr lang="en-US"/>
              <a:t>TLDR: </a:t>
            </a:r>
            <a:r>
              <a:rPr lang="en-US" dirty="0"/>
              <a:t>python</a:t>
            </a:r>
          </a:p>
          <a:p>
            <a:pPr lvl="1"/>
            <a:r>
              <a:rPr lang="en-US" dirty="0"/>
              <a:t>Rationale: we are too busy with other things too justify the time and energy needed to develop tools from the ground up</a:t>
            </a:r>
          </a:p>
          <a:p>
            <a:pPr lvl="2"/>
            <a:r>
              <a:rPr lang="en-US" dirty="0"/>
              <a:t>Benefits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4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1A8B-6B72-4F23-8EBC-1E58D46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17370"/>
            <a:ext cx="7886700" cy="985013"/>
          </a:xfrm>
        </p:spPr>
        <p:txBody>
          <a:bodyPr/>
          <a:lstStyle/>
          <a:p>
            <a:r>
              <a:rPr lang="en-US" dirty="0"/>
              <a:t>Sample Pipeline Projects</a:t>
            </a:r>
          </a:p>
        </p:txBody>
      </p:sp>
    </p:spTree>
    <p:extLst>
      <p:ext uri="{BB962C8B-B14F-4D97-AF65-F5344CB8AC3E}">
        <p14:creationId xmlns:p14="http://schemas.microsoft.com/office/powerpoint/2010/main" val="405844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B888-45B6-4EB5-890F-C5096502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 Bot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B601-9CAC-408E-AEC9-3790B58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9"/>
            <a:ext cx="8695944" cy="2217101"/>
          </a:xfrm>
        </p:spPr>
        <p:txBody>
          <a:bodyPr/>
          <a:lstStyle/>
          <a:p>
            <a:r>
              <a:rPr lang="en-US" dirty="0"/>
              <a:t>Facebook bots seem to be getting smarter </a:t>
            </a:r>
          </a:p>
          <a:p>
            <a:r>
              <a:rPr lang="en-US" dirty="0"/>
              <a:t>Try to use statistics or other features of bot users to more intelligently detect bots</a:t>
            </a:r>
          </a:p>
          <a:p>
            <a:pPr lvl="1"/>
            <a:r>
              <a:rPr lang="en-US" dirty="0"/>
              <a:t>Example of human level bot detection: No Mutual Friends, Suspicious profile pictures,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Facebook Crawler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509486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Engineering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291805"/>
            <a:ext cx="7886699" cy="4117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Piping/Scraping data using public APIs and </a:t>
            </a:r>
            <a:r>
              <a:rPr lang="en-US" i="1" dirty="0"/>
              <a:t>alternative</a:t>
            </a:r>
            <a:r>
              <a:rPr lang="en-US" dirty="0"/>
              <a:t> means </a:t>
            </a:r>
          </a:p>
          <a:p>
            <a:endParaRPr lang="en-US" dirty="0"/>
          </a:p>
          <a:p>
            <a:r>
              <a:rPr lang="en-US" dirty="0"/>
              <a:t>Building apps to get access to user </a:t>
            </a:r>
            <a:r>
              <a:rPr lang="en-US" dirty="0" err="1"/>
              <a:t>facebook</a:t>
            </a:r>
            <a:r>
              <a:rPr lang="en-US" dirty="0"/>
              <a:t> data?</a:t>
            </a:r>
          </a:p>
          <a:p>
            <a:endParaRPr lang="en-US" dirty="0"/>
          </a:p>
          <a:p>
            <a:r>
              <a:rPr lang="en-US" dirty="0"/>
              <a:t>Creating Facebook Bots to collect more information (legality pending) </a:t>
            </a:r>
          </a:p>
          <a:p>
            <a:endParaRPr lang="en-US" dirty="0"/>
          </a:p>
          <a:p>
            <a:r>
              <a:rPr lang="en-US" dirty="0"/>
              <a:t>Creating datatypes representing Facebook users </a:t>
            </a:r>
          </a:p>
        </p:txBody>
      </p:sp>
    </p:spTree>
    <p:extLst>
      <p:ext uri="{BB962C8B-B14F-4D97-AF65-F5344CB8AC3E}">
        <p14:creationId xmlns:p14="http://schemas.microsoft.com/office/powerpoint/2010/main" val="13961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Math: Graphs and Stats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291772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Math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74092"/>
            <a:ext cx="7886699" cy="3469548"/>
          </a:xfrm>
        </p:spPr>
        <p:txBody>
          <a:bodyPr/>
          <a:lstStyle/>
          <a:p>
            <a:r>
              <a:rPr lang="en-US" dirty="0"/>
              <a:t>Graph theory/Graphing algorithms </a:t>
            </a:r>
          </a:p>
          <a:p>
            <a:endParaRPr lang="en-US" dirty="0"/>
          </a:p>
          <a:p>
            <a:r>
              <a:rPr lang="en-US" dirty="0"/>
              <a:t>Using Statistics or some ML BS to determining probability of being a bot through profile features (ex: # of pictures, #of friends,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+ Much More</a:t>
            </a:r>
          </a:p>
        </p:txBody>
      </p:sp>
    </p:spTree>
    <p:extLst>
      <p:ext uri="{BB962C8B-B14F-4D97-AF65-F5344CB8AC3E}">
        <p14:creationId xmlns:p14="http://schemas.microsoft.com/office/powerpoint/2010/main" val="2827792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8B6-FE52-4975-882A-FC92841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Guitar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D6A4-21A2-4C60-95AF-237282DB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481921"/>
            <a:ext cx="8695944" cy="1894158"/>
          </a:xfrm>
        </p:spPr>
        <p:txBody>
          <a:bodyPr/>
          <a:lstStyle/>
          <a:p>
            <a:r>
              <a:rPr lang="en-US" dirty="0"/>
              <a:t>What if we could hook up a series of motors and </a:t>
            </a:r>
            <a:r>
              <a:rPr lang="en-US" dirty="0" err="1"/>
              <a:t>aritifical</a:t>
            </a:r>
            <a:r>
              <a:rPr lang="en-US" dirty="0"/>
              <a:t> fingers to a computer to play the guitar? </a:t>
            </a:r>
          </a:p>
          <a:p>
            <a:pPr lvl="1"/>
            <a:r>
              <a:rPr lang="en-US" dirty="0"/>
              <a:t>Sure there are very realistic electronic/replicated guitar sounds, but what if we just want that authentic acoustic feel? </a:t>
            </a:r>
          </a:p>
        </p:txBody>
      </p:sp>
    </p:spTree>
    <p:extLst>
      <p:ext uri="{BB962C8B-B14F-4D97-AF65-F5344CB8AC3E}">
        <p14:creationId xmlns:p14="http://schemas.microsoft.com/office/powerpoint/2010/main" val="248330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047"/>
            <a:ext cx="7886700" cy="731520"/>
          </a:xfrm>
        </p:spPr>
        <p:txBody>
          <a:bodyPr/>
          <a:lstStyle/>
          <a:p>
            <a:r>
              <a:rPr lang="en-US" dirty="0"/>
              <a:t>Engineering: Guitar </a:t>
            </a:r>
            <a:r>
              <a:rPr lang="en-US" dirty="0" err="1"/>
              <a:t>Interfacer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195162"/>
            <a:ext cx="4058273" cy="621724"/>
          </a:xfrm>
        </p:spPr>
        <p:txBody>
          <a:bodyPr>
            <a:noAutofit/>
          </a:bodyPr>
          <a:lstStyle/>
          <a:p>
            <a:r>
              <a:rPr lang="en-US" sz="3200" dirty="0"/>
              <a:t>Engineering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977481"/>
            <a:ext cx="7886699" cy="46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program with motors through low-level means or through open-source means</a:t>
            </a:r>
          </a:p>
          <a:p>
            <a:endParaRPr lang="en-US" dirty="0"/>
          </a:p>
          <a:p>
            <a:r>
              <a:rPr lang="en-US" dirty="0"/>
              <a:t>Physically engineering a system of motors that can strum different parts of a guitar </a:t>
            </a:r>
          </a:p>
          <a:p>
            <a:endParaRPr lang="en-US" dirty="0"/>
          </a:p>
          <a:p>
            <a:r>
              <a:rPr lang="en-US" dirty="0"/>
              <a:t>Implementing a series of motors to replicated fingers</a:t>
            </a:r>
          </a:p>
          <a:p>
            <a:endParaRPr lang="en-US" dirty="0"/>
          </a:p>
          <a:p>
            <a:r>
              <a:rPr lang="en-US" dirty="0"/>
              <a:t>Translate data revolving chords, notes, strumming pattern into machine readable formats. </a:t>
            </a:r>
          </a:p>
        </p:txBody>
      </p:sp>
    </p:spTree>
    <p:extLst>
      <p:ext uri="{BB962C8B-B14F-4D97-AF65-F5344CB8AC3E}">
        <p14:creationId xmlns:p14="http://schemas.microsoft.com/office/powerpoint/2010/main" val="12369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573-F50F-44FD-AE24-3D20DABF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C450-A38E-4AE7-8B7F-129A6734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119237"/>
            <a:ext cx="8695944" cy="5522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</p:txBody>
      </p:sp>
    </p:spTree>
    <p:extLst>
      <p:ext uri="{BB962C8B-B14F-4D97-AF65-F5344CB8AC3E}">
        <p14:creationId xmlns:p14="http://schemas.microsoft.com/office/powerpoint/2010/main" val="171362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49012"/>
            <a:ext cx="7886700" cy="731520"/>
          </a:xfrm>
        </p:spPr>
        <p:txBody>
          <a:bodyPr>
            <a:normAutofit/>
          </a:bodyPr>
          <a:lstStyle/>
          <a:p>
            <a:r>
              <a:rPr lang="en-US" dirty="0"/>
              <a:t>Applied Math: Physics and…?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980532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Math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62852"/>
            <a:ext cx="7886699" cy="4449262"/>
          </a:xfrm>
        </p:spPr>
        <p:txBody>
          <a:bodyPr>
            <a:normAutofit/>
          </a:bodyPr>
          <a:lstStyle/>
          <a:p>
            <a:r>
              <a:rPr lang="en-US" dirty="0"/>
              <a:t>Understanding the physics behind pitches and stuff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Perhaps we create an interpreter that takes popular songs into our engineered format </a:t>
            </a:r>
          </a:p>
          <a:p>
            <a:pPr lvl="1"/>
            <a:r>
              <a:rPr lang="en-US" dirty="0"/>
              <a:t>We have a potential database of music in a playable formatted that could be used in some NN – to produce new songs? Provide dynamic accompaniment to singing? </a:t>
            </a:r>
          </a:p>
        </p:txBody>
      </p:sp>
    </p:spTree>
    <p:extLst>
      <p:ext uri="{BB962C8B-B14F-4D97-AF65-F5344CB8AC3E}">
        <p14:creationId xmlns:p14="http://schemas.microsoft.com/office/powerpoint/2010/main" val="137015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9E0F-85D6-49E4-A493-81F38FA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Trebuchet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C8D2DA-C5A5-460B-9B85-61E2FF836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5" y="1262743"/>
            <a:ext cx="6125029" cy="4593771"/>
          </a:xfrm>
        </p:spPr>
      </p:pic>
    </p:spTree>
    <p:extLst>
      <p:ext uri="{BB962C8B-B14F-4D97-AF65-F5344CB8AC3E}">
        <p14:creationId xmlns:p14="http://schemas.microsoft.com/office/powerpoint/2010/main" val="329727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6EC-9D9C-48F5-9F68-9F81D808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Potential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9E62-1752-4B88-8668-88F9D283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8"/>
            <a:ext cx="8695944" cy="5646101"/>
          </a:xfrm>
        </p:spPr>
        <p:txBody>
          <a:bodyPr/>
          <a:lstStyle/>
          <a:p>
            <a:r>
              <a:rPr lang="en-US" dirty="0" err="1"/>
              <a:t>Uchicago</a:t>
            </a:r>
            <a:r>
              <a:rPr lang="en-US" dirty="0"/>
              <a:t> Building Traffic Stats</a:t>
            </a:r>
          </a:p>
          <a:p>
            <a:r>
              <a:rPr lang="en-US" dirty="0"/>
              <a:t>Most popular Routes on campus </a:t>
            </a:r>
          </a:p>
          <a:p>
            <a:r>
              <a:rPr lang="en-US" dirty="0"/>
              <a:t>Polling the campus on various stuff </a:t>
            </a:r>
          </a:p>
          <a:p>
            <a:r>
              <a:rPr lang="en-US" dirty="0"/>
              <a:t>Using an inappropriate amount of computing resources for random stuff</a:t>
            </a:r>
          </a:p>
          <a:p>
            <a:r>
              <a:rPr lang="en-US" dirty="0"/>
              <a:t>Hosting a math-related hackathon </a:t>
            </a:r>
          </a:p>
          <a:p>
            <a:r>
              <a:rPr lang="en-US" dirty="0"/>
              <a:t>Scanning Venmo feeds to do some “insightful data”</a:t>
            </a:r>
          </a:p>
          <a:p>
            <a:r>
              <a:rPr lang="en-US" dirty="0"/>
              <a:t>Going to Uncommon hacks as a group</a:t>
            </a:r>
          </a:p>
          <a:p>
            <a:r>
              <a:rPr lang="en-US" dirty="0"/>
              <a:t>Using school resources to build a custom server (In the works)</a:t>
            </a:r>
          </a:p>
          <a:p>
            <a:r>
              <a:rPr lang="en-US" dirty="0"/>
              <a:t>Hosting a Data science Hackathon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711-D6DD-47E9-B7BD-1523DB47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" y="3063240"/>
            <a:ext cx="8695944" cy="731520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Open to Suggestions as well!</a:t>
            </a:r>
          </a:p>
        </p:txBody>
      </p:sp>
    </p:spTree>
    <p:extLst>
      <p:ext uri="{BB962C8B-B14F-4D97-AF65-F5344CB8AC3E}">
        <p14:creationId xmlns:p14="http://schemas.microsoft.com/office/powerpoint/2010/main" val="329025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7C4-ECDB-486E-AD1B-B394735A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8939"/>
            <a:ext cx="7886700" cy="1740121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2200" dirty="0"/>
              <a:t>Contact me through email (</a:t>
            </a:r>
            <a:r>
              <a:rPr lang="en-US" sz="2200" dirty="0">
                <a:hlinkClick r:id="rId2"/>
              </a:rPr>
              <a:t>tedkim97@uchicago.edu</a:t>
            </a:r>
            <a:r>
              <a:rPr lang="en-US" sz="2200" dirty="0"/>
              <a:t>) or FB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939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B879-DA90-4DAF-8C71-812C1AC2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involved?</a:t>
            </a:r>
          </a:p>
        </p:txBody>
      </p:sp>
    </p:spTree>
    <p:extLst>
      <p:ext uri="{BB962C8B-B14F-4D97-AF65-F5344CB8AC3E}">
        <p14:creationId xmlns:p14="http://schemas.microsoft.com/office/powerpoint/2010/main" val="153168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921F-E4C8-4BD1-90B5-6FEA295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434-1DD5-42B1-A4E1-88296C9F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329345"/>
            <a:ext cx="8695944" cy="5029200"/>
          </a:xfrm>
        </p:spPr>
        <p:txBody>
          <a:bodyPr>
            <a:normAutofit/>
          </a:bodyPr>
          <a:lstStyle/>
          <a:p>
            <a:r>
              <a:rPr lang="en-US" dirty="0"/>
              <a:t>Official “starting points” to potential projects will begin as soon as we finalize themes</a:t>
            </a:r>
          </a:p>
          <a:p>
            <a:r>
              <a:rPr lang="en-US" dirty="0"/>
              <a:t>[Right now] Only one project will be done at a time </a:t>
            </a:r>
          </a:p>
          <a:p>
            <a:pPr lvl="1"/>
            <a:r>
              <a:rPr lang="en-US" dirty="0"/>
              <a:t>Projects will be picked by a quasi democratic process</a:t>
            </a:r>
          </a:p>
          <a:p>
            <a:pPr lvl="2"/>
            <a:r>
              <a:rPr lang="en-US" dirty="0"/>
              <a:t>Members will be able to vote on their personal favorite/top three projects they would like to see</a:t>
            </a:r>
          </a:p>
          <a:p>
            <a:pPr lvl="1"/>
            <a:r>
              <a:rPr lang="en-US" dirty="0"/>
              <a:t>(hopefully) projects will be done in a series of code sprints (imagine doing your </a:t>
            </a:r>
            <a:r>
              <a:rPr lang="en-US" dirty="0" err="1"/>
              <a:t>cs</a:t>
            </a:r>
            <a:r>
              <a:rPr lang="en-US" dirty="0"/>
              <a:t> project the night before kind of stuff)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4F75-7595-427F-A960-BE1D865A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291905"/>
            <a:ext cx="4322826" cy="546123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6672-6CEF-48CA-A0DA-C134F41E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91905"/>
            <a:ext cx="4258818" cy="546123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" y="2783734"/>
            <a:ext cx="8861661" cy="12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3" r="2868"/>
          <a:stretch/>
        </p:blipFill>
        <p:spPr>
          <a:xfrm>
            <a:off x="96012" y="2546012"/>
            <a:ext cx="8951976" cy="17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94" r="18092"/>
          <a:stretch/>
        </p:blipFill>
        <p:spPr>
          <a:xfrm>
            <a:off x="0" y="2061029"/>
            <a:ext cx="9144000" cy="38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1A8B-6B72-4F23-8EBC-1E58D46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75428"/>
            <a:ext cx="7886700" cy="926955"/>
          </a:xfrm>
        </p:spPr>
        <p:txBody>
          <a:bodyPr/>
          <a:lstStyle/>
          <a:p>
            <a:r>
              <a:rPr lang="en-US" dirty="0"/>
              <a:t>What are we about?</a:t>
            </a:r>
          </a:p>
        </p:txBody>
      </p:sp>
    </p:spTree>
    <p:extLst>
      <p:ext uri="{BB962C8B-B14F-4D97-AF65-F5344CB8AC3E}">
        <p14:creationId xmlns:p14="http://schemas.microsoft.com/office/powerpoint/2010/main" val="142127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8CEF-3F1E-4497-8498-FE521568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A847-CBE2-429F-8E58-4CB33877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President of Applied Math (Anubhav) calls us the “Data Science” division of the Applied Math Club</a:t>
            </a:r>
          </a:p>
          <a:p>
            <a:pPr lvl="1"/>
            <a:r>
              <a:rPr lang="en-US" dirty="0"/>
              <a:t>We are not a “pure” data-science club anymore</a:t>
            </a:r>
          </a:p>
          <a:p>
            <a:pPr lvl="2"/>
            <a:r>
              <a:rPr lang="en-US" dirty="0"/>
              <a:t>Applied Math is a much better umbrella term</a:t>
            </a:r>
          </a:p>
          <a:p>
            <a:pPr lvl="1"/>
            <a:r>
              <a:rPr lang="en-US" dirty="0"/>
              <a:t>Sponsored by the math department – but we haven’t been given RSO status yet</a:t>
            </a:r>
          </a:p>
          <a:p>
            <a:r>
              <a:rPr lang="en-US" dirty="0"/>
              <a:t>Originally going to parade around as a data-science RSO </a:t>
            </a:r>
          </a:p>
          <a:p>
            <a:pPr lvl="1"/>
            <a:r>
              <a:rPr lang="en-US" dirty="0"/>
              <a:t>My friend told me I could get backed by the Math department if I joined him</a:t>
            </a:r>
          </a:p>
        </p:txBody>
      </p:sp>
    </p:spTree>
    <p:extLst>
      <p:ext uri="{BB962C8B-B14F-4D97-AF65-F5344CB8AC3E}">
        <p14:creationId xmlns:p14="http://schemas.microsoft.com/office/powerpoint/2010/main" val="3417841173"/>
      </p:ext>
    </p:extLst>
  </p:cSld>
  <p:clrMapOvr>
    <a:masterClrMapping/>
  </p:clrMapOvr>
</p:sld>
</file>

<file path=ppt/theme/theme1.xml><?xml version="1.0" encoding="utf-8"?>
<a:theme xmlns:a="http://schemas.openxmlformats.org/drawingml/2006/main" name="Ted K Slide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6127"/>
      </a:accent1>
      <a:accent2>
        <a:srgbClr val="239A3B"/>
      </a:accent2>
      <a:accent3>
        <a:srgbClr val="7BC96F"/>
      </a:accent3>
      <a:accent4>
        <a:srgbClr val="C6E48B"/>
      </a:accent4>
      <a:accent5>
        <a:srgbClr val="EBEDF0"/>
      </a:accent5>
      <a:accent6>
        <a:srgbClr val="62DB7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Ted K Slides</Template>
  <TotalTime>10514</TotalTime>
  <Words>1562</Words>
  <Application>Microsoft Office PowerPoint</Application>
  <PresentationFormat>On-screen Show (4:3)</PresentationFormat>
  <Paragraphs>214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Ted K Slides</vt:lpstr>
      <vt:lpstr>Introduction to Applied Math Projects (AMP)</vt:lpstr>
      <vt:lpstr>About Me</vt:lpstr>
      <vt:lpstr>About Me</vt:lpstr>
      <vt:lpstr>About Me</vt:lpstr>
      <vt:lpstr>About Me</vt:lpstr>
      <vt:lpstr>About Me</vt:lpstr>
      <vt:lpstr>About Me</vt:lpstr>
      <vt:lpstr>What are we about?</vt:lpstr>
      <vt:lpstr>AMP</vt:lpstr>
      <vt:lpstr>If you just want to do data-science</vt:lpstr>
      <vt:lpstr>What is “Applied Math”? </vt:lpstr>
      <vt:lpstr>What is “Applied Math”? </vt:lpstr>
      <vt:lpstr>RSO Landscape/Ideal Candidates</vt:lpstr>
      <vt:lpstr>RSO/Club Landscape </vt:lpstr>
      <vt:lpstr>RSO/Club Landscape </vt:lpstr>
      <vt:lpstr>Personal Philosophy</vt:lpstr>
      <vt:lpstr>The Ideal Candidate</vt:lpstr>
      <vt:lpstr>The Responsibility Hierarchy</vt:lpstr>
      <vt:lpstr>Self Selection</vt:lpstr>
      <vt:lpstr>What it takes to get a project done</vt:lpstr>
      <vt:lpstr>Right Now</vt:lpstr>
      <vt:lpstr>The “Endgame” </vt:lpstr>
      <vt:lpstr>The Engineering Stack/Pipeline Work</vt:lpstr>
      <vt:lpstr>Sample Pipeline Projects</vt:lpstr>
      <vt:lpstr>Facebook Bot Detector</vt:lpstr>
      <vt:lpstr>Engineering: Facebook Crawler</vt:lpstr>
      <vt:lpstr>Applied Math: Graphs and Stats</vt:lpstr>
      <vt:lpstr>Guitar Bot</vt:lpstr>
      <vt:lpstr>Engineering: Guitar Interfacer</vt:lpstr>
      <vt:lpstr>Applied Math: Physics and…?</vt:lpstr>
      <vt:lpstr>Trebuchet</vt:lpstr>
      <vt:lpstr>Other Potential Projects</vt:lpstr>
      <vt:lpstr>Open to Suggestions as well!</vt:lpstr>
      <vt:lpstr>Questions? Contact me through email (tedkim97@uchicago.edu) or FB </vt:lpstr>
      <vt:lpstr>How do I get involved?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Applied Math Projects</dc:title>
  <dc:creator>Ted</dc:creator>
  <cp:lastModifiedBy>Ted</cp:lastModifiedBy>
  <cp:revision>64</cp:revision>
  <dcterms:created xsi:type="dcterms:W3CDTF">2018-10-11T18:11:35Z</dcterms:created>
  <dcterms:modified xsi:type="dcterms:W3CDTF">2018-11-30T09:14:32Z</dcterms:modified>
</cp:coreProperties>
</file>