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7FCD8E4-8C77-4BF2-A519-3D825CDCEE0D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D1136-B215-427B-8743-772DECEEEF6F}" v="415" dt="2024-01-27T12:44:00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Martínez" userId="ab5f32cf3e9490f6" providerId="Windows Live" clId="Web-{C8F63B6D-4E62-4B86-A0B5-8E7DCF92D046}"/>
    <pc:docChg chg="modSld">
      <pc:chgData name="Antonio Martínez" userId="ab5f32cf3e9490f6" providerId="Windows Live" clId="Web-{C8F63B6D-4E62-4B86-A0B5-8E7DCF92D046}" dt="2024-01-17T18:26:38.989" v="1" actId="20577"/>
      <pc:docMkLst>
        <pc:docMk/>
      </pc:docMkLst>
      <pc:sldChg chg="modSp">
        <pc:chgData name="Antonio Martínez" userId="ab5f32cf3e9490f6" providerId="Windows Live" clId="Web-{C8F63B6D-4E62-4B86-A0B5-8E7DCF92D046}" dt="2024-01-17T18:26:38.989" v="1" actId="20577"/>
        <pc:sldMkLst>
          <pc:docMk/>
          <pc:sldMk cId="2001808532" sldId="259"/>
        </pc:sldMkLst>
        <pc:spChg chg="mod">
          <ac:chgData name="Antonio Martínez" userId="ab5f32cf3e9490f6" providerId="Windows Live" clId="Web-{C8F63B6D-4E62-4B86-A0B5-8E7DCF92D046}" dt="2024-01-17T18:26:38.989" v="1" actId="20577"/>
          <ac:spMkLst>
            <pc:docMk/>
            <pc:sldMk cId="2001808532" sldId="259"/>
            <ac:spMk id="3" creationId="{0AFB3DAE-3B0B-FC2F-EE06-670DE2CB607C}"/>
          </ac:spMkLst>
        </pc:spChg>
      </pc:sldChg>
    </pc:docChg>
  </pc:docChgLst>
  <pc:docChgLst>
    <pc:chgData name="Antonio Martínez" userId="ab5f32cf3e9490f6" providerId="LiveId" clId="{5AED1136-B215-427B-8743-772DECEEEF6F}"/>
    <pc:docChg chg="undo custSel addSld delSld modSld modSection">
      <pc:chgData name="Antonio Martínez" userId="ab5f32cf3e9490f6" providerId="LiveId" clId="{5AED1136-B215-427B-8743-772DECEEEF6F}" dt="2024-01-27T12:43:46.951" v="960"/>
      <pc:docMkLst>
        <pc:docMk/>
      </pc:docMkLst>
      <pc:sldChg chg="addSp modSp mod modTransition">
        <pc:chgData name="Antonio Martínez" userId="ab5f32cf3e9490f6" providerId="LiveId" clId="{5AED1136-B215-427B-8743-772DECEEEF6F}" dt="2024-01-19T16:09:25.735" v="792"/>
        <pc:sldMkLst>
          <pc:docMk/>
          <pc:sldMk cId="1400126773" sldId="257"/>
        </pc:sldMkLst>
        <pc:spChg chg="mod">
          <ac:chgData name="Antonio Martínez" userId="ab5f32cf3e9490f6" providerId="LiveId" clId="{5AED1136-B215-427B-8743-772DECEEEF6F}" dt="2024-01-17T17:42:24.337" v="201" actId="962"/>
          <ac:spMkLst>
            <pc:docMk/>
            <pc:sldMk cId="1400126773" sldId="257"/>
            <ac:spMk id="4" creationId="{33E2B88A-19CD-FE06-3357-A005EF641A64}"/>
          </ac:spMkLst>
        </pc:spChg>
        <pc:spChg chg="add mod">
          <ac:chgData name="Antonio Martínez" userId="ab5f32cf3e9490f6" providerId="LiveId" clId="{5AED1136-B215-427B-8743-772DECEEEF6F}" dt="2024-01-17T17:37:11.830" v="97" actId="20577"/>
          <ac:spMkLst>
            <pc:docMk/>
            <pc:sldMk cId="1400126773" sldId="257"/>
            <ac:spMk id="7" creationId="{AEDECEA9-855C-510A-BAC3-72F5CBB4A95E}"/>
          </ac:spMkLst>
        </pc:spChg>
        <pc:picChg chg="mod">
          <ac:chgData name="Antonio Martínez" userId="ab5f32cf3e9490f6" providerId="LiveId" clId="{5AED1136-B215-427B-8743-772DECEEEF6F}" dt="2024-01-17T17:41:37.963" v="197" actId="962"/>
          <ac:picMkLst>
            <pc:docMk/>
            <pc:sldMk cId="1400126773" sldId="257"/>
            <ac:picMk id="3" creationId="{95E9BBB5-7A7B-E1A8-5122-3F3D9D4DEAE4}"/>
          </ac:picMkLst>
        </pc:picChg>
      </pc:sldChg>
      <pc:sldChg chg="addSp modSp mod modTransition modAnim">
        <pc:chgData name="Antonio Martínez" userId="ab5f32cf3e9490f6" providerId="LiveId" clId="{5AED1136-B215-427B-8743-772DECEEEF6F}" dt="2024-01-19T15:59:03.085" v="765"/>
        <pc:sldMkLst>
          <pc:docMk/>
          <pc:sldMk cId="671552468" sldId="258"/>
        </pc:sldMkLst>
        <pc:spChg chg="mod">
          <ac:chgData name="Antonio Martínez" userId="ab5f32cf3e9490f6" providerId="LiveId" clId="{5AED1136-B215-427B-8743-772DECEEEF6F}" dt="2024-01-17T18:17:35.361" v="499" actId="20577"/>
          <ac:spMkLst>
            <pc:docMk/>
            <pc:sldMk cId="671552468" sldId="258"/>
            <ac:spMk id="2" creationId="{F3E2E2CF-2DE4-2EBC-44B1-5D811EF10789}"/>
          </ac:spMkLst>
        </pc:spChg>
        <pc:spChg chg="mod">
          <ac:chgData name="Antonio Martínez" userId="ab5f32cf3e9490f6" providerId="LiveId" clId="{5AED1136-B215-427B-8743-772DECEEEF6F}" dt="2024-01-17T18:16:27.214" v="490" actId="113"/>
          <ac:spMkLst>
            <pc:docMk/>
            <pc:sldMk cId="671552468" sldId="258"/>
            <ac:spMk id="3" creationId="{C23E78B0-32C5-0EA0-CFB5-CC621934763E}"/>
          </ac:spMkLst>
        </pc:spChg>
        <pc:spChg chg="mod">
          <ac:chgData name="Antonio Martínez" userId="ab5f32cf3e9490f6" providerId="LiveId" clId="{5AED1136-B215-427B-8743-772DECEEEF6F}" dt="2024-01-17T18:16:38.100" v="491" actId="113"/>
          <ac:spMkLst>
            <pc:docMk/>
            <pc:sldMk cId="671552468" sldId="258"/>
            <ac:spMk id="4" creationId="{38570A30-FCD0-7499-0F77-9BD585133BDF}"/>
          </ac:spMkLst>
        </pc:spChg>
        <pc:spChg chg="add mod">
          <ac:chgData name="Antonio Martínez" userId="ab5f32cf3e9490f6" providerId="LiveId" clId="{5AED1136-B215-427B-8743-772DECEEEF6F}" dt="2024-01-17T17:37:29.790" v="123" actId="20577"/>
          <ac:spMkLst>
            <pc:docMk/>
            <pc:sldMk cId="671552468" sldId="258"/>
            <ac:spMk id="5" creationId="{A69B9738-EFEC-9C8A-91A2-A9F01A703F27}"/>
          </ac:spMkLst>
        </pc:spChg>
      </pc:sldChg>
      <pc:sldChg chg="addSp modSp mod modTransition chgLayout">
        <pc:chgData name="Antonio Martínez" userId="ab5f32cf3e9490f6" providerId="LiveId" clId="{5AED1136-B215-427B-8743-772DECEEEF6F}" dt="2024-01-27T12:43:46.951" v="960"/>
        <pc:sldMkLst>
          <pc:docMk/>
          <pc:sldMk cId="2001808532" sldId="259"/>
        </pc:sldMkLst>
        <pc:spChg chg="mod">
          <ac:chgData name="Antonio Martínez" userId="ab5f32cf3e9490f6" providerId="LiveId" clId="{5AED1136-B215-427B-8743-772DECEEEF6F}" dt="2024-01-27T12:43:40.101" v="959" actId="3626"/>
          <ac:spMkLst>
            <pc:docMk/>
            <pc:sldMk cId="2001808532" sldId="259"/>
            <ac:spMk id="3" creationId="{0AFB3DAE-3B0B-FC2F-EE06-670DE2CB607C}"/>
          </ac:spMkLst>
        </pc:spChg>
        <pc:spChg chg="add mod">
          <ac:chgData name="Antonio Martínez" userId="ab5f32cf3e9490f6" providerId="LiveId" clId="{5AED1136-B215-427B-8743-772DECEEEF6F}" dt="2024-01-17T17:38:02.322" v="194" actId="20577"/>
          <ac:spMkLst>
            <pc:docMk/>
            <pc:sldMk cId="2001808532" sldId="259"/>
            <ac:spMk id="4" creationId="{1DA04F35-54AE-B0EE-CAEB-1734FC338989}"/>
          </ac:spMkLst>
        </pc:spChg>
        <pc:picChg chg="mod modCrop">
          <ac:chgData name="Antonio Martínez" userId="ab5f32cf3e9490f6" providerId="LiveId" clId="{5AED1136-B215-427B-8743-772DECEEEF6F}" dt="2024-01-27T12:43:46.951" v="960"/>
          <ac:picMkLst>
            <pc:docMk/>
            <pc:sldMk cId="2001808532" sldId="259"/>
            <ac:picMk id="2" creationId="{D00A4C0D-608C-D17C-0191-DC59090C2474}"/>
          </ac:picMkLst>
        </pc:picChg>
      </pc:sldChg>
      <pc:sldChg chg="new del">
        <pc:chgData name="Antonio Martínez" userId="ab5f32cf3e9490f6" providerId="LiveId" clId="{5AED1136-B215-427B-8743-772DECEEEF6F}" dt="2024-01-19T15:06:50.979" v="524" actId="2696"/>
        <pc:sldMkLst>
          <pc:docMk/>
          <pc:sldMk cId="1574405877" sldId="260"/>
        </pc:sldMkLst>
      </pc:sldChg>
      <pc:sldChg chg="addSp modSp new del mod modTransition setBg">
        <pc:chgData name="Antonio Martínez" userId="ab5f32cf3e9490f6" providerId="LiveId" clId="{5AED1136-B215-427B-8743-772DECEEEF6F}" dt="2024-01-17T18:07:58.571" v="458" actId="2696"/>
        <pc:sldMkLst>
          <pc:docMk/>
          <pc:sldMk cId="2397156702" sldId="260"/>
        </pc:sldMkLst>
        <pc:spChg chg="add mod">
          <ac:chgData name="Antonio Martínez" userId="ab5f32cf3e9490f6" providerId="LiveId" clId="{5AED1136-B215-427B-8743-772DECEEEF6F}" dt="2024-01-17T18:06:26.856" v="456" actId="3062"/>
          <ac:spMkLst>
            <pc:docMk/>
            <pc:sldMk cId="2397156702" sldId="260"/>
            <ac:spMk id="2" creationId="{AE015ACB-5A80-2910-24F3-4DD5E37EDA8C}"/>
          </ac:spMkLst>
        </pc:spChg>
        <pc:cxnChg chg="add">
          <ac:chgData name="Antonio Martínez" userId="ab5f32cf3e9490f6" providerId="LiveId" clId="{5AED1136-B215-427B-8743-772DECEEEF6F}" dt="2024-01-17T18:06:32.298" v="457" actId="11529"/>
          <ac:cxnSpMkLst>
            <pc:docMk/>
            <pc:sldMk cId="2397156702" sldId="260"/>
            <ac:cxnSpMk id="4" creationId="{88954268-B3F0-06C0-9AAE-33B61D2A73CD}"/>
          </ac:cxnSpMkLst>
        </pc:cxnChg>
      </pc:sldChg>
      <pc:sldChg chg="new del">
        <pc:chgData name="Antonio Martínez" userId="ab5f32cf3e9490f6" providerId="LiveId" clId="{5AED1136-B215-427B-8743-772DECEEEF6F}" dt="2024-01-18T14:57:24.941" v="512" actId="47"/>
        <pc:sldMkLst>
          <pc:docMk/>
          <pc:sldMk cId="3241357678" sldId="260"/>
        </pc:sldMkLst>
      </pc:sldChg>
      <pc:sldChg chg="addSp delSp modSp add mod modTransition delAnim">
        <pc:chgData name="Antonio Martínez" userId="ab5f32cf3e9490f6" providerId="LiveId" clId="{5AED1136-B215-427B-8743-772DECEEEF6F}" dt="2024-01-19T16:17:07.325" v="892" actId="20577"/>
        <pc:sldMkLst>
          <pc:docMk/>
          <pc:sldMk cId="3890204433" sldId="260"/>
        </pc:sldMkLst>
        <pc:spChg chg="del">
          <ac:chgData name="Antonio Martínez" userId="ab5f32cf3e9490f6" providerId="LiveId" clId="{5AED1136-B215-427B-8743-772DECEEEF6F}" dt="2024-01-19T15:08:47.212" v="529" actId="478"/>
          <ac:spMkLst>
            <pc:docMk/>
            <pc:sldMk cId="3890204433" sldId="260"/>
            <ac:spMk id="2" creationId="{F3E2E2CF-2DE4-2EBC-44B1-5D811EF10789}"/>
          </ac:spMkLst>
        </pc:spChg>
        <pc:spChg chg="del">
          <ac:chgData name="Antonio Martínez" userId="ab5f32cf3e9490f6" providerId="LiveId" clId="{5AED1136-B215-427B-8743-772DECEEEF6F}" dt="2024-01-19T15:08:52.765" v="530" actId="478"/>
          <ac:spMkLst>
            <pc:docMk/>
            <pc:sldMk cId="3890204433" sldId="260"/>
            <ac:spMk id="3" creationId="{C23E78B0-32C5-0EA0-CFB5-CC621934763E}"/>
          </ac:spMkLst>
        </pc:spChg>
        <pc:spChg chg="del mod">
          <ac:chgData name="Antonio Martínez" userId="ab5f32cf3e9490f6" providerId="LiveId" clId="{5AED1136-B215-427B-8743-772DECEEEF6F}" dt="2024-01-19T15:09:04.832" v="532" actId="478"/>
          <ac:spMkLst>
            <pc:docMk/>
            <pc:sldMk cId="3890204433" sldId="260"/>
            <ac:spMk id="4" creationId="{38570A30-FCD0-7499-0F77-9BD585133BDF}"/>
          </ac:spMkLst>
        </pc:spChg>
        <pc:spChg chg="mod">
          <ac:chgData name="Antonio Martínez" userId="ab5f32cf3e9490f6" providerId="LiveId" clId="{5AED1136-B215-427B-8743-772DECEEEF6F}" dt="2024-01-19T16:17:07.325" v="892" actId="20577"/>
          <ac:spMkLst>
            <pc:docMk/>
            <pc:sldMk cId="3890204433" sldId="260"/>
            <ac:spMk id="5" creationId="{A69B9738-EFEC-9C8A-91A2-A9F01A703F27}"/>
          </ac:spMkLst>
        </pc:spChg>
        <pc:spChg chg="add mod">
          <ac:chgData name="Antonio Martínez" userId="ab5f32cf3e9490f6" providerId="LiveId" clId="{5AED1136-B215-427B-8743-772DECEEEF6F}" dt="2024-01-19T15:56:14.053" v="764" actId="14100"/>
          <ac:spMkLst>
            <pc:docMk/>
            <pc:sldMk cId="3890204433" sldId="260"/>
            <ac:spMk id="7" creationId="{429A5925-2583-F5E5-6DA2-FFE116DC29A4}"/>
          </ac:spMkLst>
        </pc:spChg>
      </pc:sldChg>
      <pc:sldChg chg="new del">
        <pc:chgData name="Antonio Martínez" userId="ab5f32cf3e9490f6" providerId="LiveId" clId="{5AED1136-B215-427B-8743-772DECEEEF6F}" dt="2024-01-19T15:06:56.470" v="526" actId="2696"/>
        <pc:sldMkLst>
          <pc:docMk/>
          <pc:sldMk cId="1083623830" sldId="261"/>
        </pc:sldMkLst>
      </pc:sldChg>
      <pc:sldChg chg="addSp modSp add mod modTransition">
        <pc:chgData name="Antonio Martínez" userId="ab5f32cf3e9490f6" providerId="LiveId" clId="{5AED1136-B215-427B-8743-772DECEEEF6F}" dt="2024-01-19T16:16:09.076" v="806" actId="20577"/>
        <pc:sldMkLst>
          <pc:docMk/>
          <pc:sldMk cId="2481291379" sldId="261"/>
        </pc:sldMkLst>
        <pc:spChg chg="add mod">
          <ac:chgData name="Antonio Martínez" userId="ab5f32cf3e9490f6" providerId="LiveId" clId="{5AED1136-B215-427B-8743-772DECEEEF6F}" dt="2024-01-19T16:10:47.695" v="797" actId="20577"/>
          <ac:spMkLst>
            <pc:docMk/>
            <pc:sldMk cId="2481291379" sldId="261"/>
            <ac:spMk id="2" creationId="{9427185F-2308-9EE3-B303-FA0F53381783}"/>
          </ac:spMkLst>
        </pc:spChg>
        <pc:spChg chg="mod">
          <ac:chgData name="Antonio Martínez" userId="ab5f32cf3e9490f6" providerId="LiveId" clId="{5AED1136-B215-427B-8743-772DECEEEF6F}" dt="2024-01-19T16:16:09.076" v="806" actId="20577"/>
          <ac:spMkLst>
            <pc:docMk/>
            <pc:sldMk cId="2481291379" sldId="261"/>
            <ac:spMk id="5" creationId="{A69B9738-EFEC-9C8A-91A2-A9F01A703F27}"/>
          </ac:spMkLst>
        </pc:spChg>
      </pc:sldChg>
      <pc:sldChg chg="modSp add del mod">
        <pc:chgData name="Antonio Martínez" userId="ab5f32cf3e9490f6" providerId="LiveId" clId="{5AED1136-B215-427B-8743-772DECEEEF6F}" dt="2024-01-18T15:03:05.518" v="519" actId="47"/>
        <pc:sldMkLst>
          <pc:docMk/>
          <pc:sldMk cId="3684500731" sldId="261"/>
        </pc:sldMkLst>
        <pc:picChg chg="mod modCrop">
          <ac:chgData name="Antonio Martínez" userId="ab5f32cf3e9490f6" providerId="LiveId" clId="{5AED1136-B215-427B-8743-772DECEEEF6F}" dt="2024-01-18T15:00:04.258" v="518" actId="14100"/>
          <ac:picMkLst>
            <pc:docMk/>
            <pc:sldMk cId="3684500731" sldId="261"/>
            <ac:picMk id="2" creationId="{D00A4C0D-608C-D17C-0191-DC59090C2474}"/>
          </ac:picMkLst>
        </pc:picChg>
      </pc:sldChg>
      <pc:sldChg chg="add del">
        <pc:chgData name="Antonio Martínez" userId="ab5f32cf3e9490f6" providerId="LiveId" clId="{5AED1136-B215-427B-8743-772DECEEEF6F}" dt="2024-01-19T15:06:59.008" v="527" actId="2696"/>
        <pc:sldMkLst>
          <pc:docMk/>
          <pc:sldMk cId="599302927" sldId="262"/>
        </pc:sldMkLst>
      </pc:sldChg>
      <pc:sldChg chg="addSp modSp add mod modTransition">
        <pc:chgData name="Antonio Martínez" userId="ab5f32cf3e9490f6" providerId="LiveId" clId="{5AED1136-B215-427B-8743-772DECEEEF6F}" dt="2024-01-19T16:17:23.915" v="925" actId="20577"/>
        <pc:sldMkLst>
          <pc:docMk/>
          <pc:sldMk cId="968651543" sldId="262"/>
        </pc:sldMkLst>
        <pc:spChg chg="add mod">
          <ac:chgData name="Antonio Martínez" userId="ab5f32cf3e9490f6" providerId="LiveId" clId="{5AED1136-B215-427B-8743-772DECEEEF6F}" dt="2024-01-19T15:36:33.594" v="715" actId="12"/>
          <ac:spMkLst>
            <pc:docMk/>
            <pc:sldMk cId="968651543" sldId="262"/>
            <ac:spMk id="3" creationId="{50FA7D8C-98D4-2371-B9B4-4BA5CFECBFF7}"/>
          </ac:spMkLst>
        </pc:spChg>
        <pc:spChg chg="mod">
          <ac:chgData name="Antonio Martínez" userId="ab5f32cf3e9490f6" providerId="LiveId" clId="{5AED1136-B215-427B-8743-772DECEEEF6F}" dt="2024-01-19T16:17:23.915" v="925" actId="20577"/>
          <ac:spMkLst>
            <pc:docMk/>
            <pc:sldMk cId="968651543" sldId="262"/>
            <ac:spMk id="5" creationId="{A69B9738-EFEC-9C8A-91A2-A9F01A703F27}"/>
          </ac:spMkLst>
        </pc:spChg>
      </pc:sldChg>
      <pc:sldChg chg="addSp delSp modSp add mod modTransition">
        <pc:chgData name="Antonio Martínez" userId="ab5f32cf3e9490f6" providerId="LiveId" clId="{5AED1136-B215-427B-8743-772DECEEEF6F}" dt="2024-01-19T16:17:36.343" v="939" actId="20577"/>
        <pc:sldMkLst>
          <pc:docMk/>
          <pc:sldMk cId="3523368480" sldId="263"/>
        </pc:sldMkLst>
        <pc:spChg chg="add del mod">
          <ac:chgData name="Antonio Martínez" userId="ab5f32cf3e9490f6" providerId="LiveId" clId="{5AED1136-B215-427B-8743-772DECEEEF6F}" dt="2024-01-19T15:34:06.294" v="705" actId="478"/>
          <ac:spMkLst>
            <pc:docMk/>
            <pc:sldMk cId="3523368480" sldId="263"/>
            <ac:spMk id="3" creationId="{90304F45-918D-0E15-0817-996B7A26CCF6}"/>
          </ac:spMkLst>
        </pc:spChg>
        <pc:spChg chg="mod">
          <ac:chgData name="Antonio Martínez" userId="ab5f32cf3e9490f6" providerId="LiveId" clId="{5AED1136-B215-427B-8743-772DECEEEF6F}" dt="2024-01-19T16:17:36.343" v="939" actId="20577"/>
          <ac:spMkLst>
            <pc:docMk/>
            <pc:sldMk cId="3523368480" sldId="263"/>
            <ac:spMk id="5" creationId="{A69B9738-EFEC-9C8A-91A2-A9F01A703F27}"/>
          </ac:spMkLst>
        </pc:spChg>
        <pc:spChg chg="add mod">
          <ac:chgData name="Antonio Martínez" userId="ab5f32cf3e9490f6" providerId="LiveId" clId="{5AED1136-B215-427B-8743-772DECEEEF6F}" dt="2024-01-19T15:40:50.363" v="736" actId="20577"/>
          <ac:spMkLst>
            <pc:docMk/>
            <pc:sldMk cId="3523368480" sldId="263"/>
            <ac:spMk id="6" creationId="{19A876F1-F72C-ACFC-EE77-3ED296539530}"/>
          </ac:spMkLst>
        </pc:spChg>
      </pc:sldChg>
      <pc:sldChg chg="add del">
        <pc:chgData name="Antonio Martínez" userId="ab5f32cf3e9490f6" providerId="LiveId" clId="{5AED1136-B215-427B-8743-772DECEEEF6F}" dt="2024-01-19T15:06:53.910" v="525" actId="2696"/>
        <pc:sldMkLst>
          <pc:docMk/>
          <pc:sldMk cId="3979972535" sldId="263"/>
        </pc:sldMkLst>
      </pc:sldChg>
      <pc:sldChg chg="addSp modSp add mod modTransition">
        <pc:chgData name="Antonio Martínez" userId="ab5f32cf3e9490f6" providerId="LiveId" clId="{5AED1136-B215-427B-8743-772DECEEEF6F}" dt="2024-01-19T16:17:45.526" v="952" actId="20577"/>
        <pc:sldMkLst>
          <pc:docMk/>
          <pc:sldMk cId="119212816" sldId="264"/>
        </pc:sldMkLst>
        <pc:spChg chg="add mod">
          <ac:chgData name="Antonio Martínez" userId="ab5f32cf3e9490f6" providerId="LiveId" clId="{5AED1136-B215-427B-8743-772DECEEEF6F}" dt="2024-01-19T15:40:36.399" v="732" actId="20577"/>
          <ac:spMkLst>
            <pc:docMk/>
            <pc:sldMk cId="119212816" sldId="264"/>
            <ac:spMk id="3" creationId="{60F99B99-1D33-B279-CFA4-956146D9387C}"/>
          </ac:spMkLst>
        </pc:spChg>
        <pc:spChg chg="mod">
          <ac:chgData name="Antonio Martínez" userId="ab5f32cf3e9490f6" providerId="LiveId" clId="{5AED1136-B215-427B-8743-772DECEEEF6F}" dt="2024-01-19T16:17:45.526" v="952" actId="20577"/>
          <ac:spMkLst>
            <pc:docMk/>
            <pc:sldMk cId="119212816" sldId="264"/>
            <ac:spMk id="5" creationId="{A69B9738-EFEC-9C8A-91A2-A9F01A703F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FC66B-0550-D5F9-F559-1ACE4AABB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F19EEB-9F42-D1EB-1C13-D54C64194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91C9C-14B8-3460-602F-3F40DF26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6FC518-AEC3-8098-BC15-887A1CA0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3998F-CEFA-4F02-AE08-35EBDFC5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762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47CD5-42C8-B658-8C3D-67F3FED7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BB07E8-98E5-D60A-4FE7-9DE9D2551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A4751-F184-B11C-F76C-A5DB70DB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E9F709-464A-E36A-1AB5-3E622EC1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6E53F-F0E3-B0AD-09FB-9D6C8726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82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ABF6ED-7F32-1467-377C-28F1C06ED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D0059F-8BD7-185C-BA3B-08F9D014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1DE07-294B-39E2-62EB-E73E43CE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6F026-B17F-4677-A91B-49DE4C4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31DC3-F78E-4A2C-694D-B52C3FFA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719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44AB8-877D-78FD-15A1-9FA3E5DD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992D9-7613-9964-E75C-FCA10F3B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FBD59-BEB3-2933-11B9-64791E6B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71D2-3A13-EB0E-1E0D-0B1D8836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C95EA-38D4-B979-4396-171A11EB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729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D45A2-210F-5DD5-7CE3-C9BECCEC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E3A44-B159-DB90-8423-DD150E8F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BC775-4B0E-301C-643B-89032917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A709A-C20F-9F57-0A4D-2E21242E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70136-7BC2-F89B-7BBE-B10E9B4F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323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C666B-5BAA-4AEB-8A8F-3288BB26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97D67-5DD9-83CB-1546-E2A161596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758287-9B58-A1CF-BEE5-C3842639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798F32-C9B9-4D68-0B45-A871EB6F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9A772-A8DB-9DC0-2621-B091CEF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435D6-08A5-1367-BFF9-0E13582F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377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82785-D474-0368-5F7F-41131BFE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450A9E-7450-8E64-BA77-1D67736C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D7857D-F5E5-1C0F-35B4-81EFDAF5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E3946-C4A5-1B5E-3984-6E98BFA8C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112E5B-4479-B3F8-CCFA-836A8B91E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3A5945-6711-7D29-284A-114E0B91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E7B7DF-151A-B798-3CA2-6F6E6CAF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F0E0A2-B014-BA52-2CB9-A027B4ED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820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5E780-0714-0B35-5C01-A8634B08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A66F78-7094-D7A9-EF3F-09E0BFC1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6FE51D-94C0-F8D2-4EFA-092D1E5C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D489B3-FB9A-D978-1507-CA32C946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47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AA5126-8A41-4032-930F-1E897674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B17BF5-D115-9F24-0622-59B0260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63B263-7E72-D4CA-6FD8-58B22C9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797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414B5-549C-433F-05E8-70C9C183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F7366C-B6D0-7D41-0B39-F2F303CF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A875B5-2C26-F491-10A8-F1156A447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D4A8C-CDE9-F4FC-2768-BEC953F9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10F21D-A929-EE9B-16BB-61E881E7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2E7D09-2310-02F8-29E4-871265A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618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D6205-4A55-1E0E-406D-04205E98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229A96-D774-E641-EE14-E7285BF35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8A693-45D1-E3F8-E6DB-EA847EDD9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F7F2C-1CF8-A2BD-B12D-6BD508A3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08090-86DE-D2E8-2771-568CA5F0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5C20BD-8889-D79D-6028-3943E27F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952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1059D2-EC4D-B752-B45C-FC6D43A6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D10146-C1E7-5842-D338-09044A6E0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D9DD56-C9CD-99FE-A13A-8C4B51A5C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880D2-672A-4EF0-A2BF-C1F801309E1E}" type="datetimeFigureOut">
              <a:rPr lang="es-ES" smtClean="0"/>
              <a:t>27/01/2024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4457D-5827-5D39-1746-3C7506E6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D99722-1DB1-B77E-308C-71712755A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ACCBD-45A2-4E61-91DF-79F07B463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07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t.ly/3vTLzpZ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:/Users/pezgr/OneDrive/PROGRAMACI&#211;N%20WEB+CCS+JS%20-%20copia%2051223/%7bC%7d-EJECUCI&#211;N/1-FRAMEWORKS/Ejercicio1A-Introducci&#243;n/index2.html" TargetMode="External"/><Relationship Id="rId4" Type="http://schemas.openxmlformats.org/officeDocument/2006/relationships/hyperlink" Target="file:///C:\Users\pezgr\Desktop\1-FRAMEWORKS\Ejercicio1A-Introducci&#243;n\index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Logo empresa">
            <a:extLst>
              <a:ext uri="{FF2B5EF4-FFF2-40B4-BE49-F238E27FC236}">
                <a16:creationId xmlns:a16="http://schemas.microsoft.com/office/drawing/2014/main" id="{95E9BBB5-7A7B-E1A8-5122-3F3D9D4DEAE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953" y="1921566"/>
            <a:ext cx="1867894" cy="186789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AEDECEA9-855C-510A-BAC3-72F5CBB4A9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Logo y nombre de la compañía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E2B88A-19CD-FE06-3357-A005EF641A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039261" y="2070683"/>
            <a:ext cx="5899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err="1">
                <a:latin typeface="Source Sans Pro Black" panose="020B0803030403020204" pitchFamily="34" charset="0"/>
                <a:ea typeface="Source Sans Pro Black" panose="020B0803030403020204" pitchFamily="34" charset="0"/>
                <a:cs typeface="Sabon Next LT" panose="020B0502040204020203" pitchFamily="2" charset="0"/>
              </a:rPr>
              <a:t>iCompany</a:t>
            </a:r>
            <a:endParaRPr lang="es-ES" sz="9600" b="1">
              <a:latin typeface="Source Sans Pro Black" panose="020B0803030403020204" pitchFamily="34" charset="0"/>
              <a:ea typeface="Source Sans Pro Black" panose="020B0803030403020204" pitchFamily="34" charset="0"/>
              <a:cs typeface="Sabon Next LT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26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E2E2CF-2DE4-2EBC-44B1-5D811EF10789}"/>
              </a:ext>
            </a:extLst>
          </p:cNvPr>
          <p:cNvSpPr txBox="1"/>
          <p:nvPr/>
        </p:nvSpPr>
        <p:spPr>
          <a:xfrm>
            <a:off x="1179738" y="1134836"/>
            <a:ext cx="1025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Source Sans Pro SemiBold" panose="020F0502020204030204" pitchFamily="34" charset="0"/>
              </a:rPr>
              <a:t>iCompany</a:t>
            </a:r>
            <a:r>
              <a:rPr lang="es-ES" dirty="0"/>
              <a:t> nace con el objetivo de ayudar tanto a personas en paro como  trabajando, a formarse, adaptarse, actualizarse y transcender a las nuevas tecnologías del mundo digital laboral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3E78B0-32C5-0EA0-CFB5-CC621934763E}"/>
              </a:ext>
            </a:extLst>
          </p:cNvPr>
          <p:cNvSpPr txBox="1"/>
          <p:nvPr/>
        </p:nvSpPr>
        <p:spPr>
          <a:xfrm>
            <a:off x="1179738" y="3429000"/>
            <a:ext cx="99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En un mundo </a:t>
            </a:r>
            <a:r>
              <a:rPr lang="es-ES"/>
              <a:t>en el que la innovación de hoy, mañana es materia obsoleta, la adquisición de nuevos conocimientos y el reciclaje de los adquiridos, es fundamental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570A30-FCD0-7499-0F77-9BD585133BDF}"/>
              </a:ext>
            </a:extLst>
          </p:cNvPr>
          <p:cNvSpPr txBox="1"/>
          <p:nvPr/>
        </p:nvSpPr>
        <p:spPr>
          <a:xfrm>
            <a:off x="1179738" y="5198165"/>
            <a:ext cx="1016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Infórmate sobre </a:t>
            </a:r>
            <a:r>
              <a:rPr lang="es-ES"/>
              <a:t>nuestros cursos de </a:t>
            </a:r>
            <a:r>
              <a:rPr lang="es-ES" err="1"/>
              <a:t>frontend</a:t>
            </a:r>
            <a:r>
              <a:rPr lang="es-ES"/>
              <a:t>, </a:t>
            </a:r>
            <a:r>
              <a:rPr lang="es-ES" err="1"/>
              <a:t>backend</a:t>
            </a:r>
            <a:r>
              <a:rPr lang="es-ES"/>
              <a:t>, IA, y los diferentes lenguajes de programación impartidos por profesionales versados en las últimas tecnologías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69B9738-EFEC-9C8A-91A2-A9F01A703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Objetivos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67155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69B9738-EFEC-9C8A-91A2-A9F01A703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err="1"/>
              <a:t>Plánificación</a:t>
            </a:r>
            <a:r>
              <a:rPr lang="es-ES"/>
              <a:t> y organización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9A5925-2583-F5E5-6DA2-FFE116DC29A4}"/>
              </a:ext>
            </a:extLst>
          </p:cNvPr>
          <p:cNvSpPr txBox="1"/>
          <p:nvPr/>
        </p:nvSpPr>
        <p:spPr>
          <a:xfrm>
            <a:off x="702067" y="2152343"/>
            <a:ext cx="10651733" cy="2345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Planificación y organización de la academia "</a:t>
            </a:r>
            <a:r>
              <a:rPr lang="es-ES" kern="100" dirty="0" err="1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iCompany</a:t>
            </a:r>
            <a:r>
              <a:rPr lang="es-ES" kern="100" dirty="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“. El objetivo de la academia es la enseñanza en alta tecnología web, chat generativo e inteligencia artificial</a:t>
            </a:r>
            <a:r>
              <a:rPr lang="es-ES" kern="100" dirty="0">
                <a:solidFill>
                  <a:srgbClr val="717171"/>
                </a:solidFill>
                <a:latin typeface="Tahoma" panose="020B0604030504040204" pitchFamily="34" charset="0"/>
                <a:ea typeface="Aptos" panose="020B00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Utilizaremos el Marketing </a:t>
            </a:r>
            <a:r>
              <a:rPr lang="es-ES" kern="100" dirty="0" err="1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Mix</a:t>
            </a:r>
            <a:r>
              <a:rPr lang="es-ES" kern="100" dirty="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, también conocido como las 4P del marketing </a:t>
            </a:r>
            <a:r>
              <a:rPr lang="es-ES" b="1" kern="100" dirty="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(Producto, Precio, Plaza y Promoción).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Este es un esbozo general, los detalles específicos pueden variar según los recursos y objetivos. Es crucial realizar una investigación de mercado y adaptar la estrategia según las necesidades y preferencias de la audiencia objetivo.</a:t>
            </a:r>
          </a:p>
        </p:txBody>
      </p:sp>
    </p:spTree>
    <p:extLst>
      <p:ext uri="{BB962C8B-B14F-4D97-AF65-F5344CB8AC3E}">
        <p14:creationId xmlns:p14="http://schemas.microsoft.com/office/powerpoint/2010/main" val="389020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69B9738-EFEC-9C8A-91A2-A9F01A703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Primera 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7185F-2308-9EE3-B303-FA0F53381783}"/>
              </a:ext>
            </a:extLst>
          </p:cNvPr>
          <p:cNvSpPr txBox="1"/>
          <p:nvPr/>
        </p:nvSpPr>
        <p:spPr>
          <a:xfrm>
            <a:off x="838200" y="2065106"/>
            <a:ext cx="9929117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1. Producto:</a:t>
            </a:r>
            <a:endParaRPr lang="es-ES" sz="1800" kern="100">
              <a:solidFill>
                <a:srgbClr val="717171"/>
              </a:solidFill>
              <a:effectLst/>
              <a:latin typeface="Tahoma" panose="020B0604030504040204" pitchFamily="34" charset="0"/>
              <a:ea typeface="Aptos" panose="020B00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Cursos especializados: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diseñar cursos que aborden temas específicos de alta tecnología   web, chat generativo e Inteligencia </a:t>
            </a:r>
            <a:r>
              <a:rPr lang="es-ES" kern="100">
                <a:solidFill>
                  <a:srgbClr val="717171"/>
                </a:solidFill>
                <a:latin typeface="Tahoma" panose="020B0604030504040204" pitchFamily="34" charset="0"/>
                <a:ea typeface="Aptos" panose="020B0004020202020204" pitchFamily="34" charset="0"/>
              </a:rPr>
              <a:t>A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rtificial.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Material de alta calidad: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crear material educativo de alta calidad, que incluya videos, documentos y ejercicios prácticos.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Certificación: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ofrecer certificaciones reconocidas en el sector al completar los cursos.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9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69B9738-EFEC-9C8A-91A2-A9F01A703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Segunda 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FA7D8C-98D4-2371-B9B4-4BA5CFECBFF7}"/>
              </a:ext>
            </a:extLst>
          </p:cNvPr>
          <p:cNvSpPr txBox="1"/>
          <p:nvPr/>
        </p:nvSpPr>
        <p:spPr>
          <a:xfrm>
            <a:off x="838200" y="2089319"/>
            <a:ext cx="10315254" cy="175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2. Precio:</a:t>
            </a:r>
            <a:endParaRPr lang="es-ES" sz="1800" kern="100">
              <a:solidFill>
                <a:srgbClr val="717171"/>
              </a:solidFill>
              <a:effectLst/>
              <a:latin typeface="Tahoma" panose="020B0604030504040204" pitchFamily="34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Estrategia de precios: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determinar una estrategia de precios competitiva, considerando la calidad de la enseñanza y la demanda del mercado.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Descuentos y ofertas: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implementar descuentos para inscripciones anticipadas, programas de becas o paquetes de cursos.</a:t>
            </a:r>
          </a:p>
        </p:txBody>
      </p:sp>
    </p:spTree>
    <p:extLst>
      <p:ext uri="{BB962C8B-B14F-4D97-AF65-F5344CB8AC3E}">
        <p14:creationId xmlns:p14="http://schemas.microsoft.com/office/powerpoint/2010/main" val="96865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69B9738-EFEC-9C8A-91A2-A9F01A703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Tercera 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A876F1-F72C-ACFC-EE77-3ED296539530}"/>
              </a:ext>
            </a:extLst>
          </p:cNvPr>
          <p:cNvSpPr txBox="1"/>
          <p:nvPr/>
        </p:nvSpPr>
        <p:spPr>
          <a:xfrm>
            <a:off x="726896" y="2089320"/>
            <a:ext cx="10626904" cy="175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3. Plaza (Distribución):</a:t>
            </a:r>
            <a:endParaRPr lang="es-ES" sz="1800" kern="100">
              <a:solidFill>
                <a:srgbClr val="717171"/>
              </a:solidFill>
              <a:effectLst/>
              <a:latin typeface="Tahoma" panose="020B0604030504040204" pitchFamily="34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Plataforma de enseñanza en línea: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utilizar una plataforma en línea para ofrecer los cursos, facilitando el acceso global.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Colaboraciones con empresas: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establecer asociaciones con empresas para ofrecer cursos directamente a sus empleados.</a:t>
            </a:r>
          </a:p>
        </p:txBody>
      </p:sp>
    </p:spTree>
    <p:extLst>
      <p:ext uri="{BB962C8B-B14F-4D97-AF65-F5344CB8AC3E}">
        <p14:creationId xmlns:p14="http://schemas.microsoft.com/office/powerpoint/2010/main" val="352336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69B9738-EFEC-9C8A-91A2-A9F01A703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Cuarta 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F99B99-1D33-B279-CFA4-956146D9387C}"/>
              </a:ext>
            </a:extLst>
          </p:cNvPr>
          <p:cNvSpPr txBox="1"/>
          <p:nvPr/>
        </p:nvSpPr>
        <p:spPr>
          <a:xfrm>
            <a:off x="737170" y="2045542"/>
            <a:ext cx="10616630" cy="2448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kern="100">
                <a:solidFill>
                  <a:srgbClr val="717171"/>
                </a:solidFill>
                <a:latin typeface="Tahoma" panose="020B0604030504040204" pitchFamily="34" charset="0"/>
                <a:ea typeface="Aptos" panose="020B0004020202020204" pitchFamily="34" charset="0"/>
              </a:rPr>
              <a:t>4. </a:t>
            </a: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Promoción:</a:t>
            </a:r>
            <a:endParaRPr lang="es-ES" sz="1800" kern="100">
              <a:solidFill>
                <a:srgbClr val="717171"/>
              </a:solidFill>
              <a:effectLst/>
              <a:latin typeface="Tahoma" panose="020B0604030504040204" pitchFamily="34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Marketing digital: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implementar estrategias de marketing digital, como publicidad en redes sociales, SEO y marketing de contenidos.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Eventos y conferencias: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participar en eventos del sector y organizar conferencias para aumentar la visibilidad.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70000"/>
              <a:buBlip>
                <a:blip r:embed="rId4"/>
              </a:buBlip>
              <a:tabLst>
                <a:tab pos="457200" algn="l"/>
              </a:tabLst>
            </a:pPr>
            <a:r>
              <a:rPr lang="es-ES" sz="1800" b="1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Programa de referidos:</a:t>
            </a:r>
            <a:r>
              <a:rPr lang="es-ES" sz="1800" kern="100">
                <a:solidFill>
                  <a:srgbClr val="717171"/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</a:rPr>
              <a:t> implementar un programa de referidos para incentivar a los estudiantes actuales a recomendar la academia.</a:t>
            </a:r>
          </a:p>
        </p:txBody>
      </p:sp>
    </p:spTree>
    <p:extLst>
      <p:ext uri="{BB962C8B-B14F-4D97-AF65-F5344CB8AC3E}">
        <p14:creationId xmlns:p14="http://schemas.microsoft.com/office/powerpoint/2010/main" val="11921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5000">
        <p14:reveal/>
      </p:transition>
    </mc:Choice>
    <mc:Fallback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 y nombre de la compañía">
            <a:hlinkClick r:id="rId2"/>
            <a:extLst>
              <a:ext uri="{FF2B5EF4-FFF2-40B4-BE49-F238E27FC236}">
                <a16:creationId xmlns:a16="http://schemas.microsoft.com/office/drawing/2014/main" id="{D00A4C0D-608C-D17C-0191-DC59090C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671" y="1380688"/>
            <a:ext cx="5724658" cy="2862081"/>
          </a:xfrm>
          <a:prstGeom prst="roundRect">
            <a:avLst>
              <a:gd name="adj" fmla="val 15306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uadroTexto 2">
            <a:hlinkClick r:id="rId4" action="ppaction://hlinkfile" tooltip="¿Más información?"/>
            <a:extLst>
              <a:ext uri="{FF2B5EF4-FFF2-40B4-BE49-F238E27FC236}">
                <a16:creationId xmlns:a16="http://schemas.microsoft.com/office/drawing/2014/main" id="{0AFB3DAE-3B0B-FC2F-EE06-670DE2CB607C}"/>
              </a:ext>
            </a:extLst>
          </p:cNvPr>
          <p:cNvSpPr txBox="1"/>
          <p:nvPr/>
        </p:nvSpPr>
        <p:spPr>
          <a:xfrm>
            <a:off x="3412417" y="4640759"/>
            <a:ext cx="536257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000" dirty="0">
                <a:hlinkClick r:id="rId2"/>
              </a:rPr>
              <a:t> ¿Más información?</a:t>
            </a:r>
            <a:endParaRPr lang="es-ES" sz="2000" dirty="0">
              <a:hlinkClick r:id="rId5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DA04F35-54AE-B0EE-CAEB-1734FC3389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Logo y conexión a la web</a:t>
            </a:r>
            <a:br>
              <a:rPr lang="es-ES"/>
            </a:b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80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>
        <p14:reveal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CDED0A-0A96-486D-AE6B-01A7B3E05E92}">
  <we:reference id="wa200005566" version="3.0.0.1" store="es-E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Source Sans Pro Black</vt:lpstr>
      <vt:lpstr>Source Sans Pro SemiBold</vt:lpstr>
      <vt:lpstr>Tahoma</vt:lpstr>
      <vt:lpstr>Tema de Office</vt:lpstr>
      <vt:lpstr>Logo y nombre de la compañía</vt:lpstr>
      <vt:lpstr>Objetivos de la compañía</vt:lpstr>
      <vt:lpstr>Plánificación y organización</vt:lpstr>
      <vt:lpstr>Primera P</vt:lpstr>
      <vt:lpstr>Segunda P</vt:lpstr>
      <vt:lpstr>Tercera P</vt:lpstr>
      <vt:lpstr>Cuarta P</vt:lpstr>
      <vt:lpstr>Logo y conexión a la web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Martínez</dc:creator>
  <cp:lastModifiedBy>Antonio Martínez</cp:lastModifiedBy>
  <cp:revision>1</cp:revision>
  <dcterms:created xsi:type="dcterms:W3CDTF">2024-01-17T14:52:45Z</dcterms:created>
  <dcterms:modified xsi:type="dcterms:W3CDTF">2024-01-27T12:44:06Z</dcterms:modified>
</cp:coreProperties>
</file>