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5325DFE-213D-4442-A5B2-4A819F2B598E}" type="slidenum">
              <a:t>‹#›</a:t>
            </a:fld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80707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66516B1-CC8C-4119-BEBA-07E920FACE3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897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ru-RU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01AA24B-227B-4F6A-ACFC-7E1D736F0C9A}" type="slidenum">
              <a:t>1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9726359-694C-43AB-BA2F-6BC6982BBE57}" type="slidenum">
              <a:t>10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793DC46-EA8D-47F4-ABD5-0A2503DACECD}" type="slidenum">
              <a:t>11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C3D5FFF-37DD-4C56-A4A3-A0C129A5B206}" type="slidenum">
              <a:t>2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44A561D-F1CD-4D5F-9751-5B39B4AC10D4}" type="slidenum">
              <a:t>3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E2E2482-98DF-46F6-9227-10B6A4725EF6}" type="slidenum">
              <a:t>4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B5118CB-944B-494F-B861-F2AC87EFF682}" type="slidenum">
              <a:t>5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80E3B10-FAB2-4E0F-AB08-2B29A2BCDAC8}" type="slidenum">
              <a:t>6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7C67D00-8292-4696-83A3-7D42E80A087E}" type="slidenum">
              <a:t>7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C6781E-3B27-474F-8330-E0D85994FD06}" type="slidenum">
              <a:t>8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E4EBDD1-DCC4-4DD6-9A8D-39F30DF14E36}" type="slidenum">
              <a:t>9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77C5AF-838E-4645-9219-BA6E88035D6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450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38617C-6CD6-49F2-AC31-C3BC40375A6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3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80BBAF-84A4-4DF8-B320-6182B80ED23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16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93B6BB-4879-4ECF-8C81-0185ADE6E8E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97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C860C6-1C3B-40B0-8ECC-9EA6013B3CC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566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3347FF-2658-43CB-9858-DBB785EE0F7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32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0EECBD-DA27-485E-815F-DA46AA75328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608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424419-1A31-4DDF-AA7C-8EBCBDADAAE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05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156BDD-FF3B-4964-BA4A-ECD9ADF3423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24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6D3B22-790B-4CC7-BCCB-C908388B029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32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7EA965-0E44-4CA2-9F75-19916A3331F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162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ru-RU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76ABBAC-D1FC-4938-8CD3-D90987C27D24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ru-RU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ru-RU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1897560"/>
            <a:ext cx="9071640" cy="1875240"/>
          </a:xfrm>
        </p:spPr>
        <p:txBody>
          <a:bodyPr vert="horz"/>
          <a:lstStyle/>
          <a:p>
            <a:pPr lvl="0" rtl="0"/>
            <a:r>
              <a:rPr lang="ru-RU"/>
              <a:t>Разработка приложения для организации работы менеджера по логистике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40000" y="4025159"/>
            <a:ext cx="9071640" cy="834839"/>
          </a:xfrm>
        </p:spPr>
        <p:txBody>
          <a:bodyPr vert="horz" anchor="ctr"/>
          <a:lstStyle/>
          <a:p>
            <a:pPr lvl="0" algn="r" rtl="0"/>
            <a:r>
              <a:rPr lang="ru-RU" sz="2400"/>
              <a:t>Выполнила: Акимова Мария</a:t>
            </a:r>
          </a:p>
          <a:p>
            <a:pPr lvl="0" algn="r" rtl="0"/>
            <a:r>
              <a:rPr lang="ru-RU" sz="2400"/>
              <a:t>Группа: ПВ111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80" y="180000"/>
            <a:ext cx="2322000" cy="373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Создание заявки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99320" y="900000"/>
            <a:ext cx="550800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80" y="180000"/>
            <a:ext cx="3984480" cy="373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Формирование реестра оплат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000" y="1025999"/>
            <a:ext cx="9000000" cy="36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0000" y="2236320"/>
            <a:ext cx="7560000" cy="11973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Times New Roman" pitchFamily="2"/>
              </a:rPr>
              <a:t>Автоматизация процесса формирования и отправки заявок-договоров, хранения файлов и формирования реестра оплат.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280" y="180000"/>
            <a:ext cx="2338560" cy="373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Цель разработки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80" y="180000"/>
            <a:ext cx="1289880" cy="373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Функции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900000"/>
            <a:ext cx="9360000" cy="316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OpenSymbol"/>
              <a:buChar char="●"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Times New Roman" pitchFamily="2"/>
              </a:rPr>
              <a:t>Создание/редактирование и отправка заявок-договоров в формате </a:t>
            </a: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Times New Roman" pitchFamily="2"/>
              </a:rPr>
              <a:t>PDF</a:t>
            </a: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Times New Roman" pitchFamily="2"/>
              </a:rPr>
              <a:t>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OpenSymbol"/>
              <a:buChar char="●"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Times New Roman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OpenSymbol"/>
              <a:buChar char="●"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Добавление и редактирование контрагентов, водителей, транспортных средств;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OpenSymbol"/>
              <a:buChar char="●"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OpenSymbol"/>
              <a:buChar char="●"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Сохранение документов предоставленных контрагентами (данные водителей, транспортных средств) на сервере;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OpenSymbol"/>
              <a:buChar char="●"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OpenSymbol"/>
              <a:buChar char="●"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Учет поступления и отправки бухгалтерских документов;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OpenSymbol"/>
              <a:buChar char="●"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OpenSymbol"/>
              <a:buChar char="●"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Отслеживание сроков оплаты и формирование реестров оплаты услуг;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OpenSymbol"/>
              <a:buChar char="●"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OpenSymbol"/>
              <a:buChar char="●"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Ведение и выгрузка сводной базы по выполненным перевозкам.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12920" y="135000"/>
            <a:ext cx="5814000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79280" y="180000"/>
            <a:ext cx="2888639" cy="373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Организация проекта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80" y="180000"/>
            <a:ext cx="1813320" cy="373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База данных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640" y="180000"/>
            <a:ext cx="2782800" cy="373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Обработка запросов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0000" y="1319400"/>
            <a:ext cx="9900000" cy="30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56000" y="1195200"/>
            <a:ext cx="43632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3999" y="1205999"/>
            <a:ext cx="42948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79280" y="180000"/>
            <a:ext cx="1985400" cy="373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Пользователи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0000" y="4680000"/>
            <a:ext cx="261324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Меню администратора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000" y="4693679"/>
            <a:ext cx="1679759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Меню логиста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0" y="315000"/>
            <a:ext cx="35676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0000" y="1355400"/>
            <a:ext cx="5400000" cy="29591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79280" y="180000"/>
            <a:ext cx="4114079" cy="373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Выгрузка и создание объектов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4200" y="711000"/>
            <a:ext cx="8931600" cy="46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79280" y="180000"/>
            <a:ext cx="2322000" cy="373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Создание заявки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Обычны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122</Words>
  <Application>Microsoft Office PowerPoint</Application>
  <PresentationFormat>Widescreen</PresentationFormat>
  <Paragraphs>38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Microsoft YaHei</vt:lpstr>
      <vt:lpstr>Arial</vt:lpstr>
      <vt:lpstr>Calibri</vt:lpstr>
      <vt:lpstr>Liberation Sans</vt:lpstr>
      <vt:lpstr>Liberation Serif</vt:lpstr>
      <vt:lpstr>OpenSymbol</vt:lpstr>
      <vt:lpstr>Segoe UI</vt:lpstr>
      <vt:lpstr>Tahoma</vt:lpstr>
      <vt:lpstr>Times New Roman</vt:lpstr>
      <vt:lpstr>Обычный</vt:lpstr>
      <vt:lpstr>Разработка приложения для организации работы менеджера по логистике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для организации работы менеджера по логистике</dc:title>
  <cp:lastModifiedBy>word</cp:lastModifiedBy>
  <cp:revision>11</cp:revision>
  <dcterms:created xsi:type="dcterms:W3CDTF">2025-02-05T00:51:37Z</dcterms:created>
  <dcterms:modified xsi:type="dcterms:W3CDTF">2025-02-05T02:48:30Z</dcterms:modified>
</cp:coreProperties>
</file>