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9" d="100"/>
          <a:sy n="29" d="100"/>
        </p:scale>
        <p:origin x="2108" y="8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21E22-B31F-2D71-EDF5-4CCE2B6A2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D5CB80-7BEA-85FC-C9BA-F106CA4B5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59DAD-1CA0-C0B7-6E82-C681784CE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870C-5558-4800-9EEF-BD9DE3FCFEE2}" type="datetimeFigureOut">
              <a:rPr lang="en-AU" smtClean="0"/>
              <a:t>31/08/2022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DC8E0-5466-096C-272B-672FC5BA9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3C1A7-A0BB-18CE-B84E-46A42DA43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30F5C-C1F0-4D7F-8FD4-B9771768CA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1224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A5688-9E59-1BF5-C362-430E1FB1D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A4B1C0-CF94-B051-3081-52727F934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D6F0B-6FBD-F987-BEAC-5F505BD05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870C-5558-4800-9EEF-BD9DE3FCFEE2}" type="datetimeFigureOut">
              <a:rPr lang="en-AU" smtClean="0"/>
              <a:t>31/08/2022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E79EE-CFC3-915F-B52F-E20D1710D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54E2B-F9AE-B62E-E69F-8E8EE8665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30F5C-C1F0-4D7F-8FD4-B9771768CA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104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D69122-1AA5-A3B6-C947-0091693216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BAF40-1DB3-C94D-EF4F-3FA5C9459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07F35-AB91-8C0E-437E-E55EB9B2B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870C-5558-4800-9EEF-BD9DE3FCFEE2}" type="datetimeFigureOut">
              <a:rPr lang="en-AU" smtClean="0"/>
              <a:t>31/08/2022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B1256-B604-5D49-538D-CD6048853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58CC8-D846-C949-5215-235B6AEEA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30F5C-C1F0-4D7F-8FD4-B9771768CA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8062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0F620-5FD9-6A0E-1B89-5012F1ED6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A9F00-E01D-82AF-86F0-D496AF165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D0584-B262-87D4-A08E-D03C60846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870C-5558-4800-9EEF-BD9DE3FCFEE2}" type="datetimeFigureOut">
              <a:rPr lang="en-AU" smtClean="0"/>
              <a:t>31/08/2022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453F6-4566-4B9E-4EB2-FBF6B48AD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D6C90-BBD9-D89C-5A50-A5EDD7791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30F5C-C1F0-4D7F-8FD4-B9771768CA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4380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8C614-B5F4-1FA2-C90F-E45EC075F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FA454-17EA-C77C-CC1B-CF27310D1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89506-BFD7-0A94-767A-6370CBFB4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870C-5558-4800-9EEF-BD9DE3FCFEE2}" type="datetimeFigureOut">
              <a:rPr lang="en-AU" smtClean="0"/>
              <a:t>31/08/2022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1B08B-0D52-6876-DC78-6EDFC9C63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FEA8-4EB2-5F14-97B0-2625A0EED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30F5C-C1F0-4D7F-8FD4-B9771768CA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231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CFB25-87DE-C199-A682-C1E9F4268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40891-489B-2342-10DA-2F38CC2314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10BB63-530B-1A39-288F-3BC1F8048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DB14A-0384-0875-AEDB-F9993926D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870C-5558-4800-9EEF-BD9DE3FCFEE2}" type="datetimeFigureOut">
              <a:rPr lang="en-AU" smtClean="0"/>
              <a:t>31/08/2022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CC22E-F72E-2B2D-62B4-09B7CDEF7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9DB8D-B540-5E88-A3CC-37CCB5D52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30F5C-C1F0-4D7F-8FD4-B9771768CA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1339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FF04A-63E2-1471-E3EE-7A11F5FB3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1F18D-1CF8-142A-669C-712E13A07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051A2-E8D3-C024-B0FB-EEBC96799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3EE8B2-6FC5-C061-DFAC-BEE4B49FB6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7DBAE6-4758-FCC0-5F1E-3602726C1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6EAC05-CA50-E82A-8283-6F64F7271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870C-5558-4800-9EEF-BD9DE3FCFEE2}" type="datetimeFigureOut">
              <a:rPr lang="en-AU" smtClean="0"/>
              <a:t>31/08/2022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860403-144D-3046-0338-8C246808D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90FB0C-A81C-8C04-BF25-8DCC6B019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30F5C-C1F0-4D7F-8FD4-B9771768CA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7195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66986-41BB-F924-2B0B-38491FD1D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B68F25-B70F-A4D9-F1D8-AD875AFF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870C-5558-4800-9EEF-BD9DE3FCFEE2}" type="datetimeFigureOut">
              <a:rPr lang="en-AU" smtClean="0"/>
              <a:t>31/08/2022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133B3B-D12F-6290-38C8-0564096E0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D05BDE-8F27-1DF5-A5F4-7D7E1238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30F5C-C1F0-4D7F-8FD4-B9771768CA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710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BA4CFC-1F83-452A-38F7-8326A97D8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870C-5558-4800-9EEF-BD9DE3FCFEE2}" type="datetimeFigureOut">
              <a:rPr lang="en-AU" smtClean="0"/>
              <a:t>31/08/2022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E584E3-B76B-BCDD-2965-E66FE69AA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AAAC1-64B9-B964-BF55-B810858C7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30F5C-C1F0-4D7F-8FD4-B9771768CA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535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6C831-C3F9-60DF-89AF-1B5BC8B8C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C794A-876C-D5D5-534B-561B2EBE6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DBC116-B6DB-4828-269D-34386BEA8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32AF5-3E49-A108-5EAB-25A06E546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870C-5558-4800-9EEF-BD9DE3FCFEE2}" type="datetimeFigureOut">
              <a:rPr lang="en-AU" smtClean="0"/>
              <a:t>31/08/2022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16C23-F927-7199-7BAE-B43B2181C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9FB02-70D2-0A04-3F6E-EE11450FE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30F5C-C1F0-4D7F-8FD4-B9771768CA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5849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14EC0-BD94-9BB7-DCD5-C5AA8817D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18A9DB-5110-04F4-40CB-F2362C88AB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313D3D-419A-A82D-936A-EFBD4CA6C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1C200-009C-FB99-A747-7EB4B13D9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870C-5558-4800-9EEF-BD9DE3FCFEE2}" type="datetimeFigureOut">
              <a:rPr lang="en-AU" smtClean="0"/>
              <a:t>31/08/2022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42FA1-5C4C-D793-FC67-3AA53E735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11E6A-C3E1-3DE2-C5FA-AA531FE24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30F5C-C1F0-4D7F-8FD4-B9771768CA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8596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104198-E1DA-6660-406A-01511D5B0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5BBAB-EC3E-202A-E16E-D77394D65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82D19-5C5A-967E-EB53-B8D61CA02C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0870C-5558-4800-9EEF-BD9DE3FCFEE2}" type="datetimeFigureOut">
              <a:rPr lang="en-AU" smtClean="0"/>
              <a:t>31/08/2022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781EE-2739-B253-21E9-E1D425FDE2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D97DB-3634-6144-14B0-BDDAC8B416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30F5C-C1F0-4D7F-8FD4-B9771768CA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508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 descr="A person with a beard&#10;&#10;Description automatically generated with medium confidence">
            <a:extLst>
              <a:ext uri="{FF2B5EF4-FFF2-40B4-BE49-F238E27FC236}">
                <a16:creationId xmlns:a16="http://schemas.microsoft.com/office/drawing/2014/main" id="{E7C5DAAF-941B-0F42-B02B-689BBE5142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08"/>
          <a:stretch/>
        </p:blipFill>
        <p:spPr>
          <a:xfrm>
            <a:off x="6309368" y="2142308"/>
            <a:ext cx="5048242" cy="4845918"/>
          </a:xfrm>
          <a:prstGeom prst="rect">
            <a:avLst/>
          </a:prstGeom>
        </p:spPr>
      </p:pic>
      <p:pic>
        <p:nvPicPr>
          <p:cNvPr id="40" name="Picture 39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C95B8455-1BF6-491B-4FE9-75B15B84B7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3" b="16001"/>
          <a:stretch/>
        </p:blipFill>
        <p:spPr>
          <a:xfrm>
            <a:off x="1261127" y="2142308"/>
            <a:ext cx="5048241" cy="4846320"/>
          </a:xfrm>
          <a:prstGeom prst="rect">
            <a:avLst/>
          </a:prstGeom>
        </p:spPr>
      </p:pic>
      <p:pic>
        <p:nvPicPr>
          <p:cNvPr id="42" name="Picture 2" descr="Daniel Little">
            <a:extLst>
              <a:ext uri="{FF2B5EF4-FFF2-40B4-BE49-F238E27FC236}">
                <a16:creationId xmlns:a16="http://schemas.microsoft.com/office/drawing/2014/main" id="{45817B9A-D9F0-88D2-BBC4-CCA33A764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9567" y="6988226"/>
            <a:ext cx="5048240" cy="484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dam Osth">
            <a:extLst>
              <a:ext uri="{FF2B5EF4-FFF2-40B4-BE49-F238E27FC236}">
                <a16:creationId xmlns:a16="http://schemas.microsoft.com/office/drawing/2014/main" id="{F752C7A9-2693-0E59-03C8-2134918D2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673" y="6988226"/>
            <a:ext cx="4845918" cy="484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3" descr="Logo&#10;&#10;Description automatically generated">
            <a:extLst>
              <a:ext uri="{FF2B5EF4-FFF2-40B4-BE49-F238E27FC236}">
                <a16:creationId xmlns:a16="http://schemas.microsoft.com/office/drawing/2014/main" id="{A930D683-9435-D7BA-2521-6044E03085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3714" y="5754533"/>
            <a:ext cx="1233894" cy="1233894"/>
          </a:xfrm>
          <a:prstGeom prst="rect">
            <a:avLst/>
          </a:prstGeom>
        </p:spPr>
      </p:pic>
      <p:pic>
        <p:nvPicPr>
          <p:cNvPr id="46" name="Picture 45" descr="Logo&#10;&#10;Description automatically generated">
            <a:extLst>
              <a:ext uri="{FF2B5EF4-FFF2-40B4-BE49-F238E27FC236}">
                <a16:creationId xmlns:a16="http://schemas.microsoft.com/office/drawing/2014/main" id="{5A19B6E9-A09B-C0A2-5A1E-1DAA13D5C6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337" y="5754332"/>
            <a:ext cx="1233894" cy="1233894"/>
          </a:xfrm>
          <a:prstGeom prst="rect">
            <a:avLst/>
          </a:prstGeom>
        </p:spPr>
      </p:pic>
      <p:pic>
        <p:nvPicPr>
          <p:cNvPr id="48" name="Picture 47" descr="Logo&#10;&#10;Description automatically generated">
            <a:extLst>
              <a:ext uri="{FF2B5EF4-FFF2-40B4-BE49-F238E27FC236}">
                <a16:creationId xmlns:a16="http://schemas.microsoft.com/office/drawing/2014/main" id="{2E3162A9-98E9-F284-A027-B096D583F0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779" y="10600250"/>
            <a:ext cx="1233894" cy="1233894"/>
          </a:xfrm>
          <a:prstGeom prst="rect">
            <a:avLst/>
          </a:prstGeom>
        </p:spPr>
      </p:pic>
      <p:pic>
        <p:nvPicPr>
          <p:cNvPr id="50" name="Picture 49" descr="Logo&#10;&#10;Description automatically generated">
            <a:extLst>
              <a:ext uri="{FF2B5EF4-FFF2-40B4-BE49-F238E27FC236}">
                <a16:creationId xmlns:a16="http://schemas.microsoft.com/office/drawing/2014/main" id="{1412B6E2-EDDE-96F3-E2BC-BAE3F95249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329" y="10600250"/>
            <a:ext cx="1233894" cy="1233894"/>
          </a:xfrm>
          <a:prstGeom prst="rect">
            <a:avLst/>
          </a:prstGeom>
        </p:spPr>
      </p:pic>
      <p:pic>
        <p:nvPicPr>
          <p:cNvPr id="5" name="Picture 4" descr="A person smiling for the camera&#10;&#10;Description automatically generated with low confidence">
            <a:extLst>
              <a:ext uri="{FF2B5EF4-FFF2-40B4-BE49-F238E27FC236}">
                <a16:creationId xmlns:a16="http://schemas.microsoft.com/office/drawing/2014/main" id="{BF9971C7-55A0-B209-C847-F48F6BCC565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29" t="5586" r="629" b="23753"/>
          <a:stretch/>
        </p:blipFill>
        <p:spPr>
          <a:xfrm>
            <a:off x="9134591" y="6988226"/>
            <a:ext cx="4815649" cy="4845918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618FC227-A337-9765-39B0-75C3052988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9247" y="10600250"/>
            <a:ext cx="1233894" cy="123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044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Garrett</dc:creator>
  <cp:lastModifiedBy>Paul Garrett</cp:lastModifiedBy>
  <cp:revision>4</cp:revision>
  <dcterms:created xsi:type="dcterms:W3CDTF">2022-08-31T06:29:39Z</dcterms:created>
  <dcterms:modified xsi:type="dcterms:W3CDTF">2022-08-31T07:58:57Z</dcterms:modified>
</cp:coreProperties>
</file>