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1" d="100"/>
          <a:sy n="51" d="100"/>
        </p:scale>
        <p:origin x="125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fld id="{32637B58-87C1-446D-BDA9-B06F4BCF7782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3708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54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86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fld id="{32637B58-87C1-446D-BDA9-B06F4BCF7782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54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162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128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68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71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828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714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637B58-87C1-446D-BDA9-B06F4BCF7782}" type="datetimeFigureOut">
              <a:rPr lang="en-US" smtClean="0"/>
              <a:t>15-Jul-25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3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32637B58-87C1-446D-BDA9-B06F4BCF7782}" type="datetimeFigureOut">
              <a:rPr lang="en-US" smtClean="0"/>
              <a:pPr/>
              <a:t>15-Jul-25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6325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llumina.com/science/technology/next-generation-sequencing/beginners/ngs-workflow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D20F3-CB3C-E015-8686-10D86C1423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10825764" cy="3551275"/>
          </a:xfrm>
        </p:spPr>
        <p:txBody>
          <a:bodyPr/>
          <a:lstStyle/>
          <a:p>
            <a:r>
              <a:rPr lang="en-US" dirty="0"/>
              <a:t>ILLUMINA DNA PREP LIBRARY WORKFLOW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8CF427-F599-62E9-4151-0C86BD251DC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Vanessa Natasha</a:t>
            </a:r>
          </a:p>
          <a:p>
            <a:r>
              <a:rPr lang="en-US" dirty="0"/>
              <a:t>15-07-2035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1456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69458-4CCB-A209-637D-68DEB41DE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sequencing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9ECB9C-F5B6-D8D4-54C7-95AF9DC651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laboratory process that determines the precise order of the four chemical bases (adenine, guanine, cytosine, and thymine) in a nucleic acid molecule (DNA)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Sequencing approaches: </a:t>
            </a: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long read sequencing (1000bp -10,000bp)</a:t>
            </a:r>
          </a:p>
          <a:p>
            <a:pPr>
              <a:buFontTx/>
              <a:buChar char="-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 read sequencing (30-500bp)</a:t>
            </a:r>
          </a:p>
          <a:p>
            <a:pPr marL="0" indent="0">
              <a:buNone/>
            </a:pP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These approaches also differ in the chemistry/ technology used for sequencing</a:t>
            </a:r>
          </a:p>
        </p:txBody>
      </p:sp>
    </p:spTree>
    <p:extLst>
      <p:ext uri="{BB962C8B-B14F-4D97-AF65-F5344CB8AC3E}">
        <p14:creationId xmlns:p14="http://schemas.microsoft.com/office/powerpoint/2010/main" val="117549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7F1A1-0B97-93FA-FA88-4A9CCA71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by Synthesis (SBS)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C9624-1CEB-F59A-B948-630CBEC2D9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hlinkClick r:id="rId2"/>
              </a:rPr>
              <a:t>https://www.illumina.com/science/technology/next-generation-sequencing/beginners/ngs-workflow.html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967381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44112-15EE-49D2-72AE-1D169D3ED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NGS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0DE2E-9953-904B-29D3-52024F5F3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DNA Extraction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Library preparation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Sequencing</a:t>
            </a:r>
          </a:p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Analysis</a:t>
            </a:r>
          </a:p>
        </p:txBody>
      </p:sp>
    </p:spTree>
    <p:extLst>
      <p:ext uri="{BB962C8B-B14F-4D97-AF65-F5344CB8AC3E}">
        <p14:creationId xmlns:p14="http://schemas.microsoft.com/office/powerpoint/2010/main" val="2000500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4F668-5787-092C-CD19-7B9AC816C212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Library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1EF0C-1F10-EDF8-728E-2F8D7E82CB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936" y="1735792"/>
            <a:ext cx="3501534" cy="4640076"/>
          </a:xfrm>
        </p:spPr>
        <p:txBody>
          <a:bodyPr>
            <a:normAutofit fontScale="92500"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library preparation process involves converting a genomic DNA sample (or cDNA sample) into a library of fragments, which can then be sequenced on an NGS instrument</a:t>
            </a:r>
          </a:p>
        </p:txBody>
      </p:sp>
      <p:pic>
        <p:nvPicPr>
          <p:cNvPr id="5" name="Picture 4" descr="A diagram of a dna sequence&#10;&#10;AI-generated content may be incorrect.">
            <a:extLst>
              <a:ext uri="{FF2B5EF4-FFF2-40B4-BE49-F238E27FC236}">
                <a16:creationId xmlns:a16="http://schemas.microsoft.com/office/drawing/2014/main" id="{2263331E-446B-BED4-BEFF-25F4CB0C6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5052" y="241668"/>
            <a:ext cx="4546948" cy="6616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13370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B32A3B-4274-133C-B1C6-AC588DE5F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8570" y="0"/>
            <a:ext cx="9914859" cy="1329004"/>
          </a:xfrm>
        </p:spPr>
        <p:txBody>
          <a:bodyPr/>
          <a:lstStyle/>
          <a:p>
            <a:r>
              <a:rPr lang="en-US"/>
              <a:t>Illumina DNA Prep Workflow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F295CC5-FB41-867F-7B70-82194BC68D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2348" y="969923"/>
            <a:ext cx="7894698" cy="5800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706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9F951D4-1D0B-CC7C-1CA2-5C8219F10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87" y="668087"/>
            <a:ext cx="11629542" cy="552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0199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A2F733-3680-BC9D-74C0-FF6DB06D4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59702" y="110313"/>
            <a:ext cx="11472596" cy="6460220"/>
          </a:xfrm>
        </p:spPr>
      </p:pic>
    </p:spTree>
    <p:extLst>
      <p:ext uri="{BB962C8B-B14F-4D97-AF65-F5344CB8AC3E}">
        <p14:creationId xmlns:p14="http://schemas.microsoft.com/office/powerpoint/2010/main" val="3583820519"/>
      </p:ext>
    </p:extLst>
  </p:cSld>
  <p:clrMapOvr>
    <a:masterClrMapping/>
  </p:clrMapOvr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Mod overlay</Template>
  <TotalTime>59</TotalTime>
  <Words>157</Words>
  <Application>Microsoft Office PowerPoint</Application>
  <PresentationFormat>Widescreen</PresentationFormat>
  <Paragraphs>20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Arial Nova Light</vt:lpstr>
      <vt:lpstr>Elephant</vt:lpstr>
      <vt:lpstr>Times New Roman</vt:lpstr>
      <vt:lpstr>ModOverlayVTI</vt:lpstr>
      <vt:lpstr>ILLUMINA DNA PREP LIBRARY WORKFLOW</vt:lpstr>
      <vt:lpstr>Introduction to sequencing</vt:lpstr>
      <vt:lpstr>Sequencing by Synthesis (SBS)</vt:lpstr>
      <vt:lpstr>NGS workflow</vt:lpstr>
      <vt:lpstr>Library Preparation</vt:lpstr>
      <vt:lpstr>Illumina DNA Prep Workflow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Onyonyi Vanessa KEN USAMRU-K DEID NBO</dc:creator>
  <cp:lastModifiedBy>Onyonyi Vanessa KEN USAMRU-K DEID NBO</cp:lastModifiedBy>
  <cp:revision>3</cp:revision>
  <dcterms:created xsi:type="dcterms:W3CDTF">2025-07-15T02:53:24Z</dcterms:created>
  <dcterms:modified xsi:type="dcterms:W3CDTF">2025-07-15T05:33:27Z</dcterms:modified>
</cp:coreProperties>
</file>