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5" d="100"/>
          <a:sy n="6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ha" userId="dcfcce33361b7e92" providerId="LiveId" clId="{A701E110-6DC7-4F0A-97FA-642BD274455A}"/>
    <pc:docChg chg="custSel addSld delSld modSld sldOrd">
      <pc:chgData name="Natasha" userId="dcfcce33361b7e92" providerId="LiveId" clId="{A701E110-6DC7-4F0A-97FA-642BD274455A}" dt="2023-08-14T18:42:09.005" v="1563" actId="2696"/>
      <pc:docMkLst>
        <pc:docMk/>
      </pc:docMkLst>
      <pc:sldChg chg="modSp mod">
        <pc:chgData name="Natasha" userId="dcfcce33361b7e92" providerId="LiveId" clId="{A701E110-6DC7-4F0A-97FA-642BD274455A}" dt="2023-08-12T19:00:32.134" v="431" actId="14100"/>
        <pc:sldMkLst>
          <pc:docMk/>
          <pc:sldMk cId="4052371351" sldId="257"/>
        </pc:sldMkLst>
        <pc:spChg chg="mod">
          <ac:chgData name="Natasha" userId="dcfcce33361b7e92" providerId="LiveId" clId="{A701E110-6DC7-4F0A-97FA-642BD274455A}" dt="2023-08-12T19:00:32.134" v="431" actId="14100"/>
          <ac:spMkLst>
            <pc:docMk/>
            <pc:sldMk cId="4052371351" sldId="257"/>
            <ac:spMk id="3" creationId="{E61125D7-1D5C-FF78-B30B-5872AC543CAB}"/>
          </ac:spMkLst>
        </pc:spChg>
      </pc:sldChg>
      <pc:sldChg chg="modSp mod">
        <pc:chgData name="Natasha" userId="dcfcce33361b7e92" providerId="LiveId" clId="{A701E110-6DC7-4F0A-97FA-642BD274455A}" dt="2023-08-12T19:00:24.292" v="430" actId="14100"/>
        <pc:sldMkLst>
          <pc:docMk/>
          <pc:sldMk cId="3290467805" sldId="258"/>
        </pc:sldMkLst>
        <pc:spChg chg="mod">
          <ac:chgData name="Natasha" userId="dcfcce33361b7e92" providerId="LiveId" clId="{A701E110-6DC7-4F0A-97FA-642BD274455A}" dt="2023-08-12T19:00:24.292" v="430" actId="14100"/>
          <ac:spMkLst>
            <pc:docMk/>
            <pc:sldMk cId="3290467805" sldId="258"/>
            <ac:spMk id="3" creationId="{C4C12DD1-E761-6BD8-9626-A4CFF525E303}"/>
          </ac:spMkLst>
        </pc:spChg>
      </pc:sldChg>
      <pc:sldChg chg="modSp mod">
        <pc:chgData name="Natasha" userId="dcfcce33361b7e92" providerId="LiveId" clId="{A701E110-6DC7-4F0A-97FA-642BD274455A}" dt="2023-08-12T19:00:10.954" v="429" actId="14100"/>
        <pc:sldMkLst>
          <pc:docMk/>
          <pc:sldMk cId="4283132850" sldId="259"/>
        </pc:sldMkLst>
        <pc:spChg chg="mod">
          <ac:chgData name="Natasha" userId="dcfcce33361b7e92" providerId="LiveId" clId="{A701E110-6DC7-4F0A-97FA-642BD274455A}" dt="2023-08-12T19:00:10.954" v="429" actId="14100"/>
          <ac:spMkLst>
            <pc:docMk/>
            <pc:sldMk cId="4283132850" sldId="259"/>
            <ac:spMk id="3" creationId="{2F59A824-49BB-CD1A-9658-44911DFE30B8}"/>
          </ac:spMkLst>
        </pc:spChg>
      </pc:sldChg>
      <pc:sldChg chg="modSp mod">
        <pc:chgData name="Natasha" userId="dcfcce33361b7e92" providerId="LiveId" clId="{A701E110-6DC7-4F0A-97FA-642BD274455A}" dt="2023-08-12T18:59:57.988" v="426" actId="14100"/>
        <pc:sldMkLst>
          <pc:docMk/>
          <pc:sldMk cId="176323452" sldId="260"/>
        </pc:sldMkLst>
        <pc:spChg chg="mod">
          <ac:chgData name="Natasha" userId="dcfcce33361b7e92" providerId="LiveId" clId="{A701E110-6DC7-4F0A-97FA-642BD274455A}" dt="2023-08-12T18:59:57.988" v="426" actId="14100"/>
          <ac:spMkLst>
            <pc:docMk/>
            <pc:sldMk cId="176323452" sldId="260"/>
            <ac:spMk id="3" creationId="{ED2DDFE7-0C7D-72B9-A1B8-91DD00AC8CE7}"/>
          </ac:spMkLst>
        </pc:spChg>
      </pc:sldChg>
      <pc:sldChg chg="modSp mod ord">
        <pc:chgData name="Natasha" userId="dcfcce33361b7e92" providerId="LiveId" clId="{A701E110-6DC7-4F0A-97FA-642BD274455A}" dt="2023-08-14T17:18:49.509" v="1080" actId="113"/>
        <pc:sldMkLst>
          <pc:docMk/>
          <pc:sldMk cId="803234961" sldId="261"/>
        </pc:sldMkLst>
        <pc:spChg chg="mod">
          <ac:chgData name="Natasha" userId="dcfcce33361b7e92" providerId="LiveId" clId="{A701E110-6DC7-4F0A-97FA-642BD274455A}" dt="2023-08-14T17:18:49.509" v="1080" actId="113"/>
          <ac:spMkLst>
            <pc:docMk/>
            <pc:sldMk cId="803234961" sldId="261"/>
            <ac:spMk id="3" creationId="{C2108F5F-56EB-5188-885F-9693595C0568}"/>
          </ac:spMkLst>
        </pc:spChg>
      </pc:sldChg>
      <pc:sldChg chg="modSp mod">
        <pc:chgData name="Natasha" userId="dcfcce33361b7e92" providerId="LiveId" clId="{A701E110-6DC7-4F0A-97FA-642BD274455A}" dt="2023-08-12T19:00:38.250" v="432" actId="14100"/>
        <pc:sldMkLst>
          <pc:docMk/>
          <pc:sldMk cId="4279642591" sldId="262"/>
        </pc:sldMkLst>
        <pc:spChg chg="mod">
          <ac:chgData name="Natasha" userId="dcfcce33361b7e92" providerId="LiveId" clId="{A701E110-6DC7-4F0A-97FA-642BD274455A}" dt="2023-08-12T19:00:38.250" v="432" actId="14100"/>
          <ac:spMkLst>
            <pc:docMk/>
            <pc:sldMk cId="4279642591" sldId="262"/>
            <ac:spMk id="3" creationId="{E9D72267-4131-BC97-070D-F68E3FF29DCC}"/>
          </ac:spMkLst>
        </pc:spChg>
      </pc:sldChg>
      <pc:sldChg chg="modSp mod">
        <pc:chgData name="Natasha" userId="dcfcce33361b7e92" providerId="LiveId" clId="{A701E110-6DC7-4F0A-97FA-642BD274455A}" dt="2023-08-12T19:01:46.412" v="449" actId="14100"/>
        <pc:sldMkLst>
          <pc:docMk/>
          <pc:sldMk cId="2840552519" sldId="263"/>
        </pc:sldMkLst>
        <pc:spChg chg="mod">
          <ac:chgData name="Natasha" userId="dcfcce33361b7e92" providerId="LiveId" clId="{A701E110-6DC7-4F0A-97FA-642BD274455A}" dt="2023-08-12T19:01:39.819" v="448" actId="1076"/>
          <ac:spMkLst>
            <pc:docMk/>
            <pc:sldMk cId="2840552519" sldId="263"/>
            <ac:spMk id="2" creationId="{A465DD31-1708-F7C7-ACE1-C6E9C79E7D0E}"/>
          </ac:spMkLst>
        </pc:spChg>
        <pc:spChg chg="mod">
          <ac:chgData name="Natasha" userId="dcfcce33361b7e92" providerId="LiveId" clId="{A701E110-6DC7-4F0A-97FA-642BD274455A}" dt="2023-08-12T19:01:46.412" v="449" actId="14100"/>
          <ac:spMkLst>
            <pc:docMk/>
            <pc:sldMk cId="2840552519" sldId="263"/>
            <ac:spMk id="3" creationId="{4131EFF1-2D91-CCF5-82EE-2995CA7649B6}"/>
          </ac:spMkLst>
        </pc:spChg>
      </pc:sldChg>
      <pc:sldChg chg="modSp new mod ord">
        <pc:chgData name="Natasha" userId="dcfcce33361b7e92" providerId="LiveId" clId="{A701E110-6DC7-4F0A-97FA-642BD274455A}" dt="2023-08-14T17:19:03.188" v="1082"/>
        <pc:sldMkLst>
          <pc:docMk/>
          <pc:sldMk cId="2201489709" sldId="264"/>
        </pc:sldMkLst>
        <pc:spChg chg="mod">
          <ac:chgData name="Natasha" userId="dcfcce33361b7e92" providerId="LiveId" clId="{A701E110-6DC7-4F0A-97FA-642BD274455A}" dt="2023-08-12T19:20:28.541" v="495" actId="20577"/>
          <ac:spMkLst>
            <pc:docMk/>
            <pc:sldMk cId="2201489709" sldId="264"/>
            <ac:spMk id="2" creationId="{080E7932-0805-80B9-DF55-996F99E95CBE}"/>
          </ac:spMkLst>
        </pc:spChg>
        <pc:spChg chg="mod">
          <ac:chgData name="Natasha" userId="dcfcce33361b7e92" providerId="LiveId" clId="{A701E110-6DC7-4F0A-97FA-642BD274455A}" dt="2023-08-12T20:04:42.937" v="715" actId="5793"/>
          <ac:spMkLst>
            <pc:docMk/>
            <pc:sldMk cId="2201489709" sldId="264"/>
            <ac:spMk id="3" creationId="{EA2F0858-94DA-1FE9-657D-7661EF65F5AD}"/>
          </ac:spMkLst>
        </pc:spChg>
      </pc:sldChg>
      <pc:sldChg chg="modSp new mod">
        <pc:chgData name="Natasha" userId="dcfcce33361b7e92" providerId="LiveId" clId="{A701E110-6DC7-4F0A-97FA-642BD274455A}" dt="2023-08-14T17:20:51.369" v="1176" actId="207"/>
        <pc:sldMkLst>
          <pc:docMk/>
          <pc:sldMk cId="125800331" sldId="265"/>
        </pc:sldMkLst>
        <pc:spChg chg="mod">
          <ac:chgData name="Natasha" userId="dcfcce33361b7e92" providerId="LiveId" clId="{A701E110-6DC7-4F0A-97FA-642BD274455A}" dt="2023-08-14T17:01:33.291" v="750" actId="20577"/>
          <ac:spMkLst>
            <pc:docMk/>
            <pc:sldMk cId="125800331" sldId="265"/>
            <ac:spMk id="2" creationId="{6535D247-1405-8262-949B-857F4DE5E22B}"/>
          </ac:spMkLst>
        </pc:spChg>
        <pc:spChg chg="mod">
          <ac:chgData name="Natasha" userId="dcfcce33361b7e92" providerId="LiveId" clId="{A701E110-6DC7-4F0A-97FA-642BD274455A}" dt="2023-08-14T17:20:51.369" v="1176" actId="207"/>
          <ac:spMkLst>
            <pc:docMk/>
            <pc:sldMk cId="125800331" sldId="265"/>
            <ac:spMk id="3" creationId="{26E116FD-DBB9-17F7-31D8-8D6169B059E1}"/>
          </ac:spMkLst>
        </pc:spChg>
      </pc:sldChg>
      <pc:sldChg chg="new del">
        <pc:chgData name="Natasha" userId="dcfcce33361b7e92" providerId="LiveId" clId="{A701E110-6DC7-4F0A-97FA-642BD274455A}" dt="2023-08-14T16:50:19.350" v="717" actId="2696"/>
        <pc:sldMkLst>
          <pc:docMk/>
          <pc:sldMk cId="521771900" sldId="265"/>
        </pc:sldMkLst>
      </pc:sldChg>
      <pc:sldChg chg="modSp new mod">
        <pc:chgData name="Natasha" userId="dcfcce33361b7e92" providerId="LiveId" clId="{A701E110-6DC7-4F0A-97FA-642BD274455A}" dt="2023-08-14T18:08:21.251" v="1562" actId="1076"/>
        <pc:sldMkLst>
          <pc:docMk/>
          <pc:sldMk cId="972007608" sldId="266"/>
        </pc:sldMkLst>
        <pc:spChg chg="mod">
          <ac:chgData name="Natasha" userId="dcfcce33361b7e92" providerId="LiveId" clId="{A701E110-6DC7-4F0A-97FA-642BD274455A}" dt="2023-08-14T18:08:21.251" v="1562" actId="1076"/>
          <ac:spMkLst>
            <pc:docMk/>
            <pc:sldMk cId="972007608" sldId="266"/>
            <ac:spMk id="2" creationId="{EF3E6CE3-111A-0D7C-E733-6F186DCE119D}"/>
          </ac:spMkLst>
        </pc:spChg>
        <pc:spChg chg="mod">
          <ac:chgData name="Natasha" userId="dcfcce33361b7e92" providerId="LiveId" clId="{A701E110-6DC7-4F0A-97FA-642BD274455A}" dt="2023-08-14T18:08:10.469" v="1561" actId="12"/>
          <ac:spMkLst>
            <pc:docMk/>
            <pc:sldMk cId="972007608" sldId="266"/>
            <ac:spMk id="3" creationId="{3D263CAE-C9C8-8EBF-F9C6-FE25503297EA}"/>
          </ac:spMkLst>
        </pc:spChg>
      </pc:sldChg>
      <pc:sldChg chg="new del">
        <pc:chgData name="Natasha" userId="dcfcce33361b7e92" providerId="LiveId" clId="{A701E110-6DC7-4F0A-97FA-642BD274455A}" dt="2023-08-14T18:42:09.005" v="1563" actId="2696"/>
        <pc:sldMkLst>
          <pc:docMk/>
          <pc:sldMk cId="54399190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E718-8AF1-0138-FC1B-4553E421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575" y="1362867"/>
            <a:ext cx="8570400" cy="22062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SHELL SCRIPTING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68E0E-7C32-D0C1-D7E2-4189A2427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575" y="3913240"/>
            <a:ext cx="7636335" cy="10913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Vanessa Natasha</a:t>
            </a:r>
          </a:p>
        </p:txBody>
      </p:sp>
    </p:spTree>
    <p:extLst>
      <p:ext uri="{BB962C8B-B14F-4D97-AF65-F5344CB8AC3E}">
        <p14:creationId xmlns:p14="http://schemas.microsoft.com/office/powerpoint/2010/main" val="334418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D247-1405-8262-949B-857F4DE5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3089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16FD-DBB9-17F7-31D8-8D6169B05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441" y="1334814"/>
            <a:ext cx="9497137" cy="46289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following commands:-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trial.txt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trial_2.txt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script1.sh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directory called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file_X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move the created files to this directory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the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file_X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 to the Project directory (This was the first directory you made)</a:t>
            </a:r>
          </a:p>
        </p:txBody>
      </p:sp>
    </p:spTree>
    <p:extLst>
      <p:ext uri="{BB962C8B-B14F-4D97-AF65-F5344CB8AC3E}">
        <p14:creationId xmlns:p14="http://schemas.microsoft.com/office/powerpoint/2010/main" val="12580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6CE3-111A-0D7C-E733-6F186DCE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924" y="508495"/>
            <a:ext cx="8987910" cy="899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3CAE-C9C8-8EBF-F9C6-FE255032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408387"/>
            <a:ext cx="10953812" cy="494111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is  wildcard that represents zero or more characters consider the following </a:t>
            </a:r>
            <a:r>
              <a:rPr lang="en-US" sz="3200" i="0" dirty="0"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shell-lesson-data/exercise-data/alkanes/*.</a:t>
            </a:r>
            <a:r>
              <a:rPr lang="en-US" sz="3200" i="0" dirty="0" err="1"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pdb</a:t>
            </a:r>
            <a:endParaRPr lang="en-US" sz="3200" i="0" dirty="0">
              <a:solidFill>
                <a:srgbClr val="D6338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D633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p*.pdb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is wildcard but it represents exactly one character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A51B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?ethane.pdb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A51B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???ane.pdb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ls command will give the following results </a:t>
            </a:r>
            <a:r>
              <a:rPr lang="en-US" sz="3200" dirty="0">
                <a:solidFill>
                  <a:srgbClr val="A51B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A51B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Ethane.pdb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A51B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Methane.pdb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0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6AC9-55DC-E87F-83CC-7CC17569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1" y="624110"/>
            <a:ext cx="9931451" cy="11260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2267-4131-BC97-070D-F68E3FF2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1504335"/>
            <a:ext cx="9671552" cy="414921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basic scripting commands.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basic scripting to perform tasks.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shell script that runs with the taught commands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68A4-AD00-37A6-7E01-74800928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229" y="472252"/>
            <a:ext cx="9105541" cy="83106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25D7-1D5C-FF78-B30B-5872AC54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15" y="1700979"/>
            <a:ext cx="10147292" cy="420820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script is a file that contains a sequence/ series of commands that would otherwise have to be typed into the keyboard one at a time.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is usually used in the cases where the user needs to use a certain code of sequences repeatedly.</a:t>
            </a:r>
          </a:p>
        </p:txBody>
      </p:sp>
    </p:spTree>
    <p:extLst>
      <p:ext uri="{BB962C8B-B14F-4D97-AF65-F5344CB8AC3E}">
        <p14:creationId xmlns:p14="http://schemas.microsoft.com/office/powerpoint/2010/main" val="405237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3679-563E-9681-F577-2BF26C86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498" y="574949"/>
            <a:ext cx="8998346" cy="110636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2DD1-E761-6BD8-9626-A4CFF52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7" y="1681316"/>
            <a:ext cx="10066537" cy="404309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script contains parameters, comments and subcommands that the shell must follow.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shell script is normally written on text editors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nano, vim etc.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are a series of commands in a language that can be interpreted by the shell.</a:t>
            </a:r>
          </a:p>
        </p:txBody>
      </p:sp>
    </p:spTree>
    <p:extLst>
      <p:ext uri="{BB962C8B-B14F-4D97-AF65-F5344CB8AC3E}">
        <p14:creationId xmlns:p14="http://schemas.microsoft.com/office/powerpoint/2010/main" val="329046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3854-1CF0-5053-68FA-0890551A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0" y="614277"/>
            <a:ext cx="8988514" cy="10473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TRAINING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A824-49BB-CD1A-9658-44911DFE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7" y="1755228"/>
            <a:ext cx="10078743" cy="472422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begin use the following command to access the resources for training.</a:t>
            </a:r>
          </a:p>
          <a:p>
            <a:pPr marL="0" indent="0">
              <a:buNone/>
            </a:pPr>
            <a:r>
              <a:rPr lang="da-DK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 https://github.com/LibraryCarpentry/lc-shell/blob/main/episodes/data/shell-lesson.zip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commands after: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 install unzip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unzip shell-lesson-data.zip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3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C41C-5ED2-59FB-DF4D-28AD7FDC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832" y="614277"/>
            <a:ext cx="9018011" cy="9293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DFE7-0C7D-72B9-A1B8-91DD00AC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42" y="1543665"/>
            <a:ext cx="10473389" cy="443638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contents of the downloaded folder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directory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exercise-data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contents and navigate to the directory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7932-0805-80B9-DF55-996F99E9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0" y="614278"/>
            <a:ext cx="8939353" cy="11260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COMMAND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0858-94DA-1FE9-657D-7661EF65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735" y="1592827"/>
            <a:ext cx="10304207" cy="47883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 the following commands and elaborate what they do:- for every step check what happens with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-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~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../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./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C839-1564-B28A-2257-02C0169F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4" y="486459"/>
            <a:ext cx="9096670" cy="97854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8F5F-56EB-5188-885F-9693595C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4" y="1602657"/>
            <a:ext cx="10285874" cy="4913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back to the home directory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Shell-lesson-data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multiple directories with subdirectories for your work and check the contents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–p ../projects/data ../projects/results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the .. does?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DD31-1708-F7C7-ACE1-C6E9C79E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29" y="549860"/>
            <a:ext cx="9240141" cy="81648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EFF1-2D91-CCF5-82EE-2995CA76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240221"/>
            <a:ext cx="10720552" cy="517108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following code next: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-FR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list the recursive nested directories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 the following command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-F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list the subdirectories with a ‘/’ after the subdirectory name, any thing that doesn’t have a ‘/’  is file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--help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 ls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 more about it (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use a  different flag with ls in your directory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525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477</TotalTime>
  <Words>481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Wisp</vt:lpstr>
      <vt:lpstr>INTRODUCTION TO SHELL SCRIPTING </vt:lpstr>
      <vt:lpstr>OBJECTIVES</vt:lpstr>
      <vt:lpstr>INTRODUCTION</vt:lpstr>
      <vt:lpstr>WHAT IS IT?</vt:lpstr>
      <vt:lpstr>DATA AND TRAINING RESOURCES</vt:lpstr>
      <vt:lpstr>ACCESSING THE RESOURCES</vt:lpstr>
      <vt:lpstr>cd COMMAND SHORTCUTS</vt:lpstr>
      <vt:lpstr>PREPARING YOUR ENVIRONMENT</vt:lpstr>
      <vt:lpstr>THE ls COMMAND</vt:lpstr>
      <vt:lpstr>CREATING FILES</vt:lpstr>
      <vt:lpstr>USING WILDCARDS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SHELL SCRIPTING </dc:title>
  <dc:creator>Natasha</dc:creator>
  <cp:lastModifiedBy>Natasha</cp:lastModifiedBy>
  <cp:revision>1</cp:revision>
  <dcterms:created xsi:type="dcterms:W3CDTF">2023-08-04T08:41:48Z</dcterms:created>
  <dcterms:modified xsi:type="dcterms:W3CDTF">2023-08-14T18:42:40Z</dcterms:modified>
</cp:coreProperties>
</file>