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613515"/>
                  </p:ext>
                </p:extLst>
              </p:nvPr>
            </p:nvGraphicFramePr>
            <p:xfrm>
              <a:off x="556591" y="1057523"/>
              <a:ext cx="10914397" cy="544908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91" y="1057523"/>
                <a:ext cx="10914397" cy="54490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be03fe6-98b4-423c-9228-dcd28378e82e}">
  <we:reference id="WA200003233" version="2.0.0.3" store="en-US" storeType="OMEX"/>
  <we:alternateReferences/>
  <we:properties>
    <we:property name="Microsoft.Office.CampaignId" value="&quot;none&quot;"/>
    <we:property name="reportUrl" value="&quot;/groups/me/apps/cc2d0862-94d9-4f30-bfca-525872865dfc/reports/c2804809-441b-4976-9c01-ce398b78df80/ReportSection?bookmarkGuid=3c773c13-9899-4147-905f-910fbc34573e&amp;bookmarkUsage=1&amp;ctid=1158e2d5-dc24-41ad-abce-62841076dbde&amp;fromEntryPoint=export&quot;"/>
    <we:property name="reportState" value="&quot;CONNECTED&quot;"/>
    <we:property name="reportEmbeddedTime" value="&quot;2023-11-17T01:11:31.863Z&quot;"/>
    <we:property name="creatorSessionId" value="&quot;d7e82c0f-7a32-4913-af6f-9e1ff568ac50&quot;"/>
    <we:property name="creatorUserId" value="&quot;10032002E7CE391C&quot;"/>
    <we:property name="creatorTenantId" value="&quot;1158e2d5-dc24-41ad-abce-62841076dbde&quot;"/>
    <we:property name="reportName" value="&quot;PBI_Bloc03&quot;"/>
    <we:property name="isFiltersActionButtonVisible" value="true"/>
    <we:property name="initialStateBookmark" value="&quot;H4sIAAAAAAAAA+1aX1PbOBD/KoxfeEk7/h+btxDo3B2lZYDjpcNkZGkd1FEsnyxTckw+UD9Hv9it5JgjgRIIlzQHzOTB0kqr365+u5J2cu0wXpWCjD+RETg7zgkfFqC3QqfjFE3P7ufPB4e944PBp97hPnbLUnNZVM7OtaOJGoI+41VNhJmPnV/OOw4R4ogMTSsnooKOU4KqZEEE/xuawSjSqoZJx4GrUkhFjMoTTTQYtZc4HNu4tvc+wBUJ1fwSToDqpvcYSql02+44VfNlIc3KjDK7YF8WmvACFZu+OI8DGvu5H9M0hSBLXUZNf86Fng7JxvtXpUJ70MpxafzQY5ekoMAcC1pBVU1X6A2HCoakXXB/RtiXoh7d038ia0XhGHIrKjTXY1yjrDPB6VYfHTGUioMzQRcdKYkObOSKXw1oK/Ws+ENdTI11TfNCfusrwCHMdHQ2GL7/FPitTkrEHQuWAvlnBWoeHxWkqgaVpFyWSuaNpgKEaCyZxXaOPRUvhmLK6X/JdtpALjn0L4jSJmayr8hIQyycJBUDtTu23NrjqqWq35mDv0m8mpy3YYizvt6Kt6nKxpr1bMT5xIz24jxw04i6cUYSQkjoQ7hJMXyqSFGRxoNz1o1MMir0gNALot9i+BfG8Ca79hHZfWEKoqKuMBqANUDf0tHK0pEfxt2UubnnZSQlSURDP37p6Wjz4nlhQIxqofkxziGKbU4gLL85hn0dJ6Z5FCUkBxb5JAqo1w3IyyTf4oz3ojbWT8IozvM47TLmEcLCGILlN3b1JqwtUzyAiuFagxKTBj5B1wtq9emrwmVwjdv8dkaAj3DzgYYTy4OyWZ5DI5fMisHS5Nr5yJE6je4zImqjdnsPZzD5rdhGUC33fhI13nzUrHj/fnrUW/DV8gf9Eyi0vquE5SHiasshjX1KCvvV2owuEXAJopH+VYMaIwQ74q5x72eswam8QmsEKStDOlOGwS4GFvsBjNfiUYviiKPhrK0E3W+HceH7B3y2SnOevn2Pter27swm0V+0PfOZ/K4l2KOk1EZvi6YNwKIWouPQCy6YgsLimx/y5d60Y0ih+Qi2fdcP3nnuO6976ro79rfdojiVQ8yHNzCmySkIAo/keUZ8NwZIXKBealQ/mD01XOlMXs1eD4y2LMAblBt4PktI0iUMP7KFx+zmHR9rPtouOcIY1K3kiUdZbmazQ1LO39bW+K6bsaB5x0HcDaHbTVyXBKEbR1GWJcvfuH7jyHlFL8YfTbq+i/hGflfUwjwjijflcWvdM2N+WuW/Ueo8fHW6hQ+/f3y3DQ5bDH/2dDKDprY5vaL48X15Xr4qX50qzHuVVm/uepS7DiWvlivfvSo3/YFANqXK+ToKTpt05D5im1dfpt0oSP5/WyI0yhI/ytPIJ2E3i1OXxV7kwv+xIvNGkWdQ5Gj390H/bODFaZjEcTLY97p7gzAKdwfYDAf+B78fdt39XtL3HnW7pc++3T7lbWd5HJCQUaD4jkrSJHKjzE2jhQ8oPjLH0lxMWHX31aNkrauSUDgiBdxTl7KFDmY8/mBtyv6FxLGLIBaeiUXFLPNOvCljTSb/AJKui5vhIgAA&quot;"/>
    <we:property name="bookmark" value="&quot;H4sIAAAAAAAAA+1a21IbORD9FWpe8uKk5n7JGxioZZNsUcCyD1uUSyP1GCUzo1lJQ/Cm+KB8R35sWxoPwQYMmLXjSqjyw+jWfbrVNzV8cRhXTUkmf5AKnLfOMR/XoLdCZ+DU3cyOEJ8qIj8lRVwEJC5yGrs+eKHr0xh3iUZzUSvn7RdHEzkGfcpVS0pDDif/Phs4pCwPydiMClIqGDgNSCVqUvJ/oduMS1q2cDVw4LIphSSG5LEmGgzZC9yOY4TivQmQI6GaX8AxUN3NHkEjpO7HA0d1XxbS7JohZhkORa0Jr5GwmYuLOKCxX/gxzTII8sxl1MwXvNTTLflk77KRKA9KOWmMWrbZBakpMMeClqDUlMP2eCxhTHqGezOLQ1G21R3zx6KVFI6gsEu15nqCPJo2LzndGqIixkJycK5QRYdSoAK7dckvR7Rf9ezyfltPhXXN8Fx8HkrALcxMDDYYvv8U+D1NSspbEiwF8k8Fch4fLYlSIyUoF40URUephrLsJJnFdoYzitfjcmrT343tpIPccBieE6mNz+Qf0SKNYeEhIRnInYm1rV0ue1P1B3PwN8murs56N8RTH2/425RkJ816LuLsyuz2MDi5WUTdOCcpIST0IdwkHz6RpFak0+CcdJUJRrUeEXpO9IsP/0Af3mTVPiK6PxiCaNkq9AZgHdCXcLSycOSHcZIxt/C8nGQkjWjoxz97ONo8f37QIaq21PwIzxDJNscRlr8cY30DJ6ZFFKWkABb5JAqolwTk5zS+hyPeT3WxfhpGcVHEWcKYRwgLYwiWv9jVi7C2SLEAFUNeowaDBj5B1wtq9eFLIRvkcdO+nQrwEW4+xoDvW3MITaHpEHBQ381l9uu0f2SjG+xLUdlj055AgxwWaXzgdHhck4f/OscCY5pva8Z77zmY0556fEruBhbH4rtF7qekbG3fAYm/57pTwJduenpA8wpe+a4fvPbc115y4rpv7e+VoXDWuZqlhZvJHdqrBLP6Betnd7J5tYsnmPhcG5q9894Tdrz5sLNiB7i3VrpW3cohGLumGCWA7Vv72+06UAcaqo4/Z4aBokjggHU6qRoiueo11I/e8dp4ysB5D4VeS/Q44uNzfc+1P2RdtjKcbbdVmJ/4lpdsCapFLmHLHHXMHaF5Iaq+D9bpRYrSfvV3hdtKuICyW/2nBTlBEe2O26K9mZEFj3KF2ipJo0y0Mf03nGJgdfMOJuuxBIPikGMEZH0L8G45TCx9syB4rlKcpz8BHivVzduZzZ4/6HrmU/htSXBGCmE9oEfTB466LctprAuCwCNFkRPfjQFSF6iXWZdelM00XOpcXM6Wa4ZaHmBF6waez1KSJoThR/5g2bN56XzNpcYFRxijtl95YmlRmNPsA2nmq+c1vrNnJOje1RAnISRJ6rokCN04ivI8Xb4C/o1jCJf0fPLeRNHbiK/Xby/1ME8xEXV/rphWKc9yxWlWuCbqLE5GN/Dh97evdsBhi+HPJg2zaSqbs13X374ub5e/lK5OJKZxpeWLuh6lrg+Cq+Xaqb+Umn5HIJvSdf41GoCblHIfcc2rb5tvFCT//23ZGmKpHxVZ5JMwyePMZbEXubB8ffDjOmQvJvIMEzncORgNT0denIVpHKejPS/ZHYVRuDPCYTjy9/1hmLh72+nQe1R1S59d3T7lyWXtOCAho0DxHZVmaeRGuZtFDz6geGXS0pxPWHJ39QdFq1VDKBySGu5oc9n+AwPmLG512X/pue5yXV39B7UlpWlQJAAA&quot;"/>
    <we:property name="datasetId" value="&quot;&quot;"/>
    <we:property name="embedUrl" value="&quot;/reportEmbed?reportId=012a7db1-b3b6-443d-85b5-65af44ce5fd2&amp;appId=cc2d0862-94d9-4f30-bfca-525872865dfc&amp;config=eyJjbHVzdGVyVXJsIjoiaHR0cHM6Ly9XQUJJLVdFU1QtVVMtQi1QUklNQVJZLXJlZGlyZWN0LmFuYWx5c2lzLndpbmRvd3MubmV0IiwiZW1iZWRGZWF0dXJlcyI6eyJ1c2FnZU1ldHJpY3NWTmV4dCI6dHJ1ZX19&amp;disableSensitivityBanner=true&quot;"/>
    <we:property name="pageName" value="&quot;ReportSection&quot;"/>
    <we:property name="pageDisplayName" value="&quot;Page 1&quot;"/>
    <we:property name="backgroundColor" value="&quot;#FFFFFF&quot;"/>
    <we:property name="isFooterCollapsed" value="fals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wajdi rebei</cp:lastModifiedBy>
  <cp:revision>3</cp:revision>
  <dcterms:created xsi:type="dcterms:W3CDTF">2018-06-07T21:39:02Z</dcterms:created>
  <dcterms:modified xsi:type="dcterms:W3CDTF">2023-11-17T01:16:22Z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