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68" d="100"/>
          <a:sy n="68" d="100"/>
        </p:scale>
        <p:origin x="66"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4/9/2024</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4960137"/>
            <a:ext cx="1089378" cy="1463040"/>
          </a:xfrm>
        </p:spPr>
        <p:txBody>
          <a:bodyPr>
            <a:normAutofit/>
          </a:bodyPr>
          <a:lstStyle/>
          <a:p>
            <a:r>
              <a:rPr lang="en-IN" sz="1800" dirty="0" smtClean="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
            </a:r>
            <a:br>
              <a:rPr lang="en-IN" sz="1800" dirty="0">
                <a:solidFill>
                  <a:schemeClr val="tx1"/>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7200" y="4960136"/>
            <a:ext cx="7872762" cy="1819805"/>
          </a:xfrm>
        </p:spPr>
        <p:txBody>
          <a:bodyPr/>
          <a:lstStyle/>
          <a:p>
            <a:pPr algn="just"/>
            <a:r>
              <a:rPr lang="en-US" dirty="0" smtClean="0">
                <a:solidFill>
                  <a:schemeClr val="tx1"/>
                </a:solidFill>
                <a:latin typeface="Times New Roman" panose="02020603050405020304" pitchFamily="18" charset="0"/>
                <a:cs typeface="Times New Roman" panose="02020603050405020304" pitchFamily="18" charset="0"/>
              </a:rPr>
              <a:t>D.AMREENA</a:t>
            </a:r>
            <a:endParaRPr lang="en-IN" dirty="0" smtClean="0">
              <a:solidFill>
                <a:schemeClr val="tx1"/>
              </a:solidFill>
              <a:latin typeface="Times New Roman" panose="02020603050405020304" pitchFamily="18" charset="0"/>
              <a:cs typeface="Times New Roman" panose="02020603050405020304" pitchFamily="18" charset="0"/>
            </a:endParaRPr>
          </a:p>
          <a:p>
            <a:pPr algn="just"/>
            <a:r>
              <a:rPr lang="en-IN" dirty="0" err="1" smtClean="0">
                <a:solidFill>
                  <a:schemeClr val="tx1"/>
                </a:solidFill>
                <a:latin typeface="Times New Roman" panose="02020603050405020304" pitchFamily="18" charset="0"/>
                <a:cs typeface="Times New Roman" panose="02020603050405020304" pitchFamily="18" charset="0"/>
              </a:rPr>
              <a:t>B.Tech</a:t>
            </a:r>
            <a:r>
              <a:rPr lang="en-IN" dirty="0" smtClean="0">
                <a:solidFill>
                  <a:schemeClr val="tx1"/>
                </a:solidFill>
                <a:latin typeface="Times New Roman" panose="02020603050405020304" pitchFamily="18" charset="0"/>
                <a:cs typeface="Times New Roman" panose="02020603050405020304" pitchFamily="18" charset="0"/>
              </a:rPr>
              <a:t>-INFORMATION </a:t>
            </a:r>
            <a:r>
              <a:rPr lang="en-IN" dirty="0">
                <a:solidFill>
                  <a:schemeClr val="tx1"/>
                </a:solidFill>
                <a:latin typeface="Times New Roman" panose="02020603050405020304" pitchFamily="18" charset="0"/>
                <a:cs typeface="Times New Roman" panose="02020603050405020304" pitchFamily="18" charset="0"/>
              </a:rPr>
              <a:t>TECHNOLOGY(3</a:t>
            </a:r>
            <a:r>
              <a:rPr lang="en-IN" baseline="30000" dirty="0">
                <a:solidFill>
                  <a:schemeClr val="tx1"/>
                </a:solidFill>
                <a:latin typeface="Times New Roman" panose="02020603050405020304" pitchFamily="18" charset="0"/>
                <a:cs typeface="Times New Roman" panose="02020603050405020304" pitchFamily="18" charset="0"/>
              </a:rPr>
              <a:t>RD</a:t>
            </a:r>
            <a:r>
              <a:rPr lang="en-IN" dirty="0">
                <a:solidFill>
                  <a:schemeClr val="tx1"/>
                </a:solidFill>
                <a:latin typeface="Times New Roman" panose="02020603050405020304" pitchFamily="18" charset="0"/>
                <a:cs typeface="Times New Roman" panose="02020603050405020304" pitchFamily="18" charset="0"/>
              </a:rPr>
              <a:t> YEAR)</a:t>
            </a:r>
          </a:p>
          <a:p>
            <a:pPr algn="just"/>
            <a:r>
              <a:rPr lang="en-IN" dirty="0">
                <a:solidFill>
                  <a:schemeClr val="tx1"/>
                </a:solidFill>
                <a:latin typeface="Times New Roman" panose="02020603050405020304" pitchFamily="18" charset="0"/>
                <a:cs typeface="Times New Roman" panose="02020603050405020304" pitchFamily="18" charset="0"/>
              </a:rPr>
              <a:t>UNIVERSITY COLLEGE OF </a:t>
            </a:r>
            <a:r>
              <a:rPr lang="en-IN" dirty="0" smtClean="0">
                <a:solidFill>
                  <a:schemeClr val="tx1"/>
                </a:solidFill>
                <a:latin typeface="Times New Roman" panose="02020603050405020304" pitchFamily="18" charset="0"/>
                <a:cs typeface="Times New Roman" panose="02020603050405020304" pitchFamily="18" charset="0"/>
              </a:rPr>
              <a:t>ENGINEERING VILLUPURAM</a:t>
            </a:r>
            <a:r>
              <a:rPr lang="en-IN" dirty="0">
                <a:solidFill>
                  <a:schemeClr val="tx1"/>
                </a:solidFill>
                <a:latin typeface="Times New Roman" panose="02020603050405020304" pitchFamily="18" charset="0"/>
                <a:cs typeface="Times New Roman" panose="02020603050405020304" pitchFamily="18" charset="0"/>
              </a:rPr>
              <a:t>.</a:t>
            </a:r>
          </a:p>
          <a:p>
            <a:pPr algn="just"/>
            <a:r>
              <a:rPr lang="en-IN" dirty="0">
                <a:solidFill>
                  <a:schemeClr val="tx1"/>
                </a:solidFill>
                <a:latin typeface="Times New Roman" panose="02020603050405020304" pitchFamily="18" charset="0"/>
                <a:cs typeface="Times New Roman" panose="02020603050405020304" pitchFamily="18" charset="0"/>
              </a:rPr>
              <a:t>REGISTER </a:t>
            </a:r>
            <a:r>
              <a:rPr lang="en-IN" dirty="0" smtClean="0">
                <a:solidFill>
                  <a:schemeClr val="tx1"/>
                </a:solidFill>
                <a:latin typeface="Times New Roman" panose="02020603050405020304" pitchFamily="18" charset="0"/>
                <a:cs typeface="Times New Roman" panose="02020603050405020304" pitchFamily="18" charset="0"/>
              </a:rPr>
              <a:t>NO:422521205002</a:t>
            </a:r>
            <a:endParaRPr lang="en-IN" dirty="0">
              <a:solidFill>
                <a:schemeClr val="tx1"/>
              </a:solidFill>
              <a:latin typeface="Times New Roman" panose="02020603050405020304" pitchFamily="18" charset="0"/>
              <a:cs typeface="Times New Roman" panose="02020603050405020304" pitchFamily="18" charset="0"/>
            </a:endParaRPr>
          </a:p>
          <a:p>
            <a:pPr algn="just"/>
            <a:r>
              <a:rPr lang="en-IN">
                <a:solidFill>
                  <a:schemeClr val="tx1"/>
                </a:solidFill>
                <a:latin typeface="Times New Roman" panose="02020603050405020304" pitchFamily="18" charset="0"/>
                <a:cs typeface="Times New Roman" panose="02020603050405020304" pitchFamily="18" charset="0"/>
              </a:rPr>
              <a:t>MAIL </a:t>
            </a:r>
            <a:r>
              <a:rPr lang="en-IN" smtClean="0">
                <a:solidFill>
                  <a:schemeClr val="tx1"/>
                </a:solidFill>
                <a:latin typeface="Times New Roman" panose="02020603050405020304" pitchFamily="18" charset="0"/>
                <a:cs typeface="Times New Roman" panose="02020603050405020304" pitchFamily="18" charset="0"/>
              </a:rPr>
              <a:t>ID:asgarali15d@gmail.com</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7636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usage</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8" y="1730326"/>
            <a:ext cx="9720071" cy="5022166"/>
          </a:xfrm>
        </p:spPr>
        <p:txBody>
          <a:bodyPr>
            <a:normAutofit fontScale="62500" lnSpcReduction="20000"/>
          </a:bodyPr>
          <a:lstStyle/>
          <a:p>
            <a:r>
              <a:rPr lang="en-US" sz="3300" dirty="0">
                <a:latin typeface="Times New Roman" panose="02020603050405020304" pitchFamily="18" charset="0"/>
                <a:cs typeface="Times New Roman" panose="02020603050405020304" pitchFamily="18" charset="0"/>
              </a:rPr>
              <a:t>1. Start the Flask web application by running:</a:t>
            </a:r>
          </a:p>
          <a:p>
            <a:r>
              <a:rPr lang="en-US" sz="3300" dirty="0">
                <a:latin typeface="Times New Roman" panose="02020603050405020304" pitchFamily="18" charset="0"/>
                <a:cs typeface="Times New Roman" panose="02020603050405020304" pitchFamily="18" charset="0"/>
              </a:rPr>
              <a:t/>
            </a: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    ```bash</a:t>
            </a:r>
          </a:p>
          <a:p>
            <a:r>
              <a:rPr lang="en-US" sz="3300" dirty="0">
                <a:latin typeface="Times New Roman" panose="02020603050405020304" pitchFamily="18" charset="0"/>
                <a:cs typeface="Times New Roman" panose="02020603050405020304" pitchFamily="18" charset="0"/>
              </a:rPr>
              <a:t>    python app.py</a:t>
            </a:r>
          </a:p>
          <a:p>
            <a:r>
              <a:rPr lang="en-US" sz="3300" dirty="0">
                <a:latin typeface="Times New Roman" panose="02020603050405020304" pitchFamily="18" charset="0"/>
                <a:cs typeface="Times New Roman" panose="02020603050405020304" pitchFamily="18" charset="0"/>
              </a:rPr>
              <a:t>    ```</a:t>
            </a:r>
          </a:p>
          <a:p>
            <a:r>
              <a:rPr lang="en-US" sz="3300" dirty="0">
                <a:latin typeface="Times New Roman" panose="02020603050405020304" pitchFamily="18" charset="0"/>
                <a:cs typeface="Times New Roman" panose="02020603050405020304" pitchFamily="18" charset="0"/>
              </a:rPr>
              <a:t>2. Access the </a:t>
            </a:r>
            <a:r>
              <a:rPr lang="en-US" sz="3300" dirty="0" err="1">
                <a:latin typeface="Times New Roman" panose="02020603050405020304" pitchFamily="18" charset="0"/>
                <a:cs typeface="Times New Roman" panose="02020603050405020304" pitchFamily="18" charset="0"/>
              </a:rPr>
              <a:t>chatbot</a:t>
            </a:r>
            <a:r>
              <a:rPr lang="en-US" sz="3300" dirty="0">
                <a:latin typeface="Times New Roman" panose="02020603050405020304" pitchFamily="18" charset="0"/>
                <a:cs typeface="Times New Roman" panose="02020603050405020304" pitchFamily="18" charset="0"/>
              </a:rPr>
              <a:t> interface by opening a web browser and navigating to http://localhost:5000.</a:t>
            </a:r>
          </a:p>
          <a:p>
            <a:pPr>
              <a:lnSpc>
                <a:spcPct val="120000"/>
              </a:lnSpc>
            </a:pPr>
            <a:r>
              <a:rPr lang="en-US" sz="3300" dirty="0">
                <a:latin typeface="Times New Roman" panose="02020603050405020304" pitchFamily="18" charset="0"/>
                <a:cs typeface="Times New Roman" panose="02020603050405020304" pitchFamily="18" charset="0"/>
              </a:rPr>
              <a:t/>
            </a: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3. Use the chat interface to interact with the </a:t>
            </a:r>
            <a:r>
              <a:rPr lang="en-US" sz="3300" dirty="0" err="1">
                <a:latin typeface="Times New Roman" panose="02020603050405020304" pitchFamily="18" charset="0"/>
                <a:cs typeface="Times New Roman" panose="02020603050405020304" pitchFamily="18" charset="0"/>
              </a:rPr>
              <a:t>chatbot</a:t>
            </a:r>
            <a:r>
              <a:rPr lang="en-US" sz="3300" dirty="0">
                <a:latin typeface="Times New Roman" panose="02020603050405020304" pitchFamily="18" charset="0"/>
                <a:cs typeface="Times New Roman" panose="02020603050405020304" pitchFamily="18" charset="0"/>
              </a:rPr>
              <a:t>. Type a message, and the </a:t>
            </a:r>
            <a:r>
              <a:rPr lang="en-US" sz="3300" dirty="0" err="1">
                <a:latin typeface="Times New Roman" panose="02020603050405020304" pitchFamily="18" charset="0"/>
                <a:cs typeface="Times New Roman" panose="02020603050405020304" pitchFamily="18" charset="0"/>
              </a:rPr>
              <a:t>chatbot</a:t>
            </a:r>
            <a:r>
              <a:rPr lang="en-US" sz="3300" dirty="0">
                <a:latin typeface="Times New Roman" panose="02020603050405020304" pitchFamily="18" charset="0"/>
                <a:cs typeface="Times New Roman" panose="02020603050405020304" pitchFamily="18" charset="0"/>
              </a:rPr>
              <a:t> will provide responses based on the trained model and the content of </a:t>
            </a:r>
            <a:r>
              <a:rPr lang="en-US" sz="3300" dirty="0" err="1">
                <a:latin typeface="Times New Roman" panose="02020603050405020304" pitchFamily="18" charset="0"/>
                <a:cs typeface="Times New Roman" panose="02020603050405020304" pitchFamily="18" charset="0"/>
              </a:rPr>
              <a:t>intents.json</a:t>
            </a:r>
            <a:r>
              <a:rPr lang="en-US" sz="3300" dirty="0">
                <a:latin typeface="Times New Roman" panose="02020603050405020304" pitchFamily="18" charset="0"/>
                <a:cs typeface="Times New Roman" panose="02020603050405020304" pitchFamily="18" charset="0"/>
              </a:rPr>
              <a:t>.</a:t>
            </a:r>
          </a:p>
          <a:p>
            <a:pPr>
              <a:lnSpc>
                <a:spcPct val="120000"/>
              </a:lnSpc>
            </a:pPr>
            <a:r>
              <a:rPr lang="en-US" sz="3300" dirty="0">
                <a:latin typeface="Times New Roman" panose="02020603050405020304" pitchFamily="18" charset="0"/>
                <a:cs typeface="Times New Roman" panose="02020603050405020304" pitchFamily="18" charset="0"/>
              </a:rPr>
              <a:t/>
            </a: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4. You can ask questions about products, payments, delivery, and more.</a:t>
            </a:r>
          </a:p>
          <a:p>
            <a:r>
              <a:rPr lang="en-US" sz="3300" dirty="0"/>
              <a:t/>
            </a:r>
            <a:br>
              <a:rPr lang="en-US" sz="3300" dirty="0"/>
            </a:br>
            <a:endParaRPr lang="en-US" sz="3300" dirty="0"/>
          </a:p>
          <a:p>
            <a:endParaRPr lang="en-IN" dirty="0"/>
          </a:p>
        </p:txBody>
      </p:sp>
    </p:spTree>
    <p:extLst>
      <p:ext uri="{BB962C8B-B14F-4D97-AF65-F5344CB8AC3E}">
        <p14:creationId xmlns:p14="http://schemas.microsoft.com/office/powerpoint/2010/main" val="285724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Technologies used</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 Python</a:t>
            </a:r>
          </a:p>
          <a:p>
            <a:pPr>
              <a:buFont typeface="Wingdings" panose="05000000000000000000" pitchFamily="2" charset="2"/>
              <a:buChar char="ü"/>
            </a:pPr>
            <a:r>
              <a:rPr lang="en-IN" sz="2400" dirty="0" err="1" smtClean="0">
                <a:latin typeface="Times New Roman" panose="02020603050405020304" pitchFamily="18" charset="0"/>
                <a:cs typeface="Times New Roman" panose="02020603050405020304" pitchFamily="18" charset="0"/>
              </a:rPr>
              <a:t>PyTorch</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Flask</a:t>
            </a:r>
          </a:p>
          <a:p>
            <a:pPr>
              <a:buFont typeface="Wingdings" panose="05000000000000000000" pitchFamily="2" charset="2"/>
              <a:buChar char="ü"/>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NLTK (Natural Language Toolkit)</a:t>
            </a:r>
          </a:p>
          <a:p>
            <a:r>
              <a:rPr lang="en-IN" dirty="0"/>
              <a:t/>
            </a:r>
            <a:br>
              <a:rPr lang="en-IN" dirty="0"/>
            </a:br>
            <a:endParaRPr lang="en-IN" dirty="0"/>
          </a:p>
          <a:p>
            <a:endParaRPr lang="en-IN" dirty="0"/>
          </a:p>
        </p:txBody>
      </p:sp>
    </p:spTree>
    <p:extLst>
      <p:ext uri="{BB962C8B-B14F-4D97-AF65-F5344CB8AC3E}">
        <p14:creationId xmlns:p14="http://schemas.microsoft.com/office/powerpoint/2010/main" val="2538721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Result</a:t>
            </a:r>
            <a:endParaRPr lang="en-IN" sz="4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6431" y="1716258"/>
            <a:ext cx="9407769" cy="4923693"/>
          </a:xfrm>
        </p:spPr>
      </p:pic>
    </p:spTree>
    <p:extLst>
      <p:ext uri="{BB962C8B-B14F-4D97-AF65-F5344CB8AC3E}">
        <p14:creationId xmlns:p14="http://schemas.microsoft.com/office/powerpoint/2010/main" val="1105776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O</a:t>
            </a:r>
            <a:r>
              <a:rPr lang="en-US" sz="2400" dirty="0" smtClean="0">
                <a:latin typeface="Times New Roman" panose="02020603050405020304" pitchFamily="18" charset="0"/>
                <a:cs typeface="Times New Roman" panose="02020603050405020304" pitchFamily="18" charset="0"/>
              </a:rPr>
              <a:t>ur </a:t>
            </a:r>
            <a:r>
              <a:rPr lang="en-US" sz="2400" dirty="0">
                <a:latin typeface="Times New Roman" panose="02020603050405020304" pitchFamily="18" charset="0"/>
                <a:cs typeface="Times New Roman" panose="02020603050405020304" pitchFamily="18" charset="0"/>
              </a:rPr>
              <a:t>ecommerce </a:t>
            </a:r>
            <a:r>
              <a:rPr lang="en-US" sz="2400" dirty="0" err="1">
                <a:latin typeface="Times New Roman" panose="02020603050405020304" pitchFamily="18" charset="0"/>
                <a:cs typeface="Times New Roman" panose="02020603050405020304" pitchFamily="18" charset="0"/>
              </a:rPr>
              <a:t>chatbot</a:t>
            </a:r>
            <a:r>
              <a:rPr lang="en-US" sz="2400" dirty="0">
                <a:latin typeface="Times New Roman" panose="02020603050405020304" pitchFamily="18" charset="0"/>
                <a:cs typeface="Times New Roman" panose="02020603050405020304" pitchFamily="18" charset="0"/>
              </a:rPr>
              <a:t> project aims to enhance customer experience and streamline shopping processes. By providing instant assistance and personalized recommendations, it improves user satisfaction and boosts sales. Through continuous updates and feedback integration, we strive to optimize the </a:t>
            </a:r>
            <a:r>
              <a:rPr lang="en-US" sz="2400" dirty="0" err="1">
                <a:latin typeface="Times New Roman" panose="02020603050405020304" pitchFamily="18" charset="0"/>
                <a:cs typeface="Times New Roman" panose="02020603050405020304" pitchFamily="18" charset="0"/>
              </a:rPr>
              <a:t>chatbot's</a:t>
            </a:r>
            <a:r>
              <a:rPr lang="en-US" sz="2400" dirty="0">
                <a:latin typeface="Times New Roman" panose="02020603050405020304" pitchFamily="18" charset="0"/>
                <a:cs typeface="Times New Roman" panose="02020603050405020304" pitchFamily="18" charset="0"/>
              </a:rPr>
              <a:t> performance and adapt to evolving customer needs. Ultimately, our goal is to revolutionize online shopping by making it more convenient, efficient, and enjoyable for all users.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334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464" y="585216"/>
            <a:ext cx="7114735" cy="5984396"/>
          </a:xfrm>
        </p:spPr>
        <p:txBody>
          <a:bodyPr>
            <a:normAutofit/>
          </a:bodyPr>
          <a:lstStyle/>
          <a:p>
            <a:r>
              <a:rPr lang="en-US" sz="9600" dirty="0" smtClean="0"/>
              <a:t>Thank you</a:t>
            </a:r>
            <a:r>
              <a:rPr lang="en-US" sz="9600" dirty="0" smtClean="0">
                <a:sym typeface="Wingdings" panose="05000000000000000000" pitchFamily="2" charset="2"/>
              </a:rPr>
              <a:t></a:t>
            </a:r>
            <a:endParaRPr lang="en-IN" sz="9600" dirty="0"/>
          </a:p>
        </p:txBody>
      </p:sp>
      <p:sp>
        <p:nvSpPr>
          <p:cNvPr id="3" name="Content Placeholder 2"/>
          <p:cNvSpPr>
            <a:spLocks noGrp="1"/>
          </p:cNvSpPr>
          <p:nvPr>
            <p:ph idx="1"/>
          </p:nvPr>
        </p:nvSpPr>
        <p:spPr>
          <a:xfrm>
            <a:off x="1024128" y="5992836"/>
            <a:ext cx="9720071" cy="316523"/>
          </a:xfrm>
        </p:spPr>
        <p:txBody>
          <a:bodyPr>
            <a:normAutofit fontScale="85000" lnSpcReduction="20000"/>
          </a:bodyPr>
          <a:lstStyle/>
          <a:p>
            <a:r>
              <a:rPr lang="en-US" dirty="0" smtClean="0"/>
              <a:t> </a:t>
            </a:r>
            <a:endParaRPr lang="en-IN" dirty="0"/>
          </a:p>
        </p:txBody>
      </p:sp>
    </p:spTree>
    <p:extLst>
      <p:ext uri="{BB962C8B-B14F-4D97-AF65-F5344CB8AC3E}">
        <p14:creationId xmlns:p14="http://schemas.microsoft.com/office/powerpoint/2010/main" val="1377643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669" y="585216"/>
            <a:ext cx="9662532" cy="1499616"/>
          </a:xfrm>
        </p:spPr>
        <p:txBody>
          <a:bodyPr>
            <a:normAutofit/>
          </a:bodyPr>
          <a:lstStyle/>
          <a:p>
            <a:r>
              <a:rPr lang="en-US" sz="4400" dirty="0" smtClean="0">
                <a:latin typeface="Times New Roman" panose="02020603050405020304" pitchFamily="18" charset="0"/>
                <a:cs typeface="Times New Roman" panose="02020603050405020304" pitchFamily="18" charset="0"/>
              </a:rPr>
              <a:t>PROJECT TITLE</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8" y="3189249"/>
            <a:ext cx="9720071" cy="3120111"/>
          </a:xfrm>
        </p:spPr>
        <p:txBody>
          <a:bodyPr>
            <a:normAutofit/>
          </a:bodyPr>
          <a:lstStyle/>
          <a:p>
            <a:pPr algn="ctr"/>
            <a:r>
              <a:rPr lang="en-IN" sz="4000" b="1" dirty="0" err="1">
                <a:latin typeface="Times New Roman" panose="02020603050405020304" pitchFamily="18" charset="0"/>
                <a:cs typeface="Times New Roman" panose="02020603050405020304" pitchFamily="18" charset="0"/>
              </a:rPr>
              <a:t>Chatbot</a:t>
            </a:r>
            <a:r>
              <a:rPr lang="en-IN" sz="4000" b="1" dirty="0">
                <a:latin typeface="Times New Roman" panose="02020603050405020304" pitchFamily="18" charset="0"/>
                <a:cs typeface="Times New Roman" panose="02020603050405020304" pitchFamily="18" charset="0"/>
              </a:rPr>
              <a:t> for E-commerce Website</a:t>
            </a:r>
            <a:endParaRPr lang="en-IN" sz="4000" dirty="0">
              <a:latin typeface="Times New Roman" panose="02020603050405020304" pitchFamily="18" charset="0"/>
              <a:cs typeface="Times New Roman" panose="02020603050405020304" pitchFamily="18" charset="0"/>
            </a:endParaRPr>
          </a:p>
          <a:p>
            <a:pPr algn="ct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64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AGENDA</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Project Overview</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Project Structure</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Prerequisites</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Installation</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Training </a:t>
            </a:r>
            <a:r>
              <a:rPr lang="en-IN" dirty="0">
                <a:latin typeface="Times New Roman" panose="02020603050405020304" pitchFamily="18" charset="0"/>
                <a:cs typeface="Times New Roman" panose="02020603050405020304" pitchFamily="18" charset="0"/>
              </a:rPr>
              <a:t>the </a:t>
            </a:r>
            <a:r>
              <a:rPr lang="en-IN" dirty="0" err="1" smtClean="0">
                <a:latin typeface="Times New Roman" panose="02020603050405020304" pitchFamily="18" charset="0"/>
                <a:cs typeface="Times New Roman" panose="02020603050405020304" pitchFamily="18" charset="0"/>
              </a:rPr>
              <a:t>Chatbot</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Usage</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Technologies Used</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Result</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a:p>
            <a:pPr marL="0" indent="0">
              <a:buNone/>
            </a:pPr>
            <a:r>
              <a:rPr lang="en-IN" dirty="0"/>
              <a:t/>
            </a:r>
            <a:br>
              <a:rPr lang="en-IN" dirty="0"/>
            </a:br>
            <a:endParaRPr lang="en-IN" dirty="0"/>
          </a:p>
          <a:p>
            <a:endParaRPr lang="en-IN" dirty="0"/>
          </a:p>
        </p:txBody>
      </p:sp>
    </p:spTree>
    <p:extLst>
      <p:ext uri="{BB962C8B-B14F-4D97-AF65-F5344CB8AC3E}">
        <p14:creationId xmlns:p14="http://schemas.microsoft.com/office/powerpoint/2010/main" val="253510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PROJECT OVERVIEW</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The </a:t>
            </a:r>
            <a:r>
              <a:rPr lang="en-US" sz="2800" dirty="0" err="1">
                <a:latin typeface="Times New Roman" panose="02020603050405020304" pitchFamily="18" charset="0"/>
                <a:cs typeface="Times New Roman" panose="02020603050405020304" pitchFamily="18" charset="0"/>
              </a:rPr>
              <a:t>chatbot</a:t>
            </a:r>
            <a:r>
              <a:rPr lang="en-US" sz="2800" dirty="0">
                <a:latin typeface="Times New Roman" panose="02020603050405020304" pitchFamily="18" charset="0"/>
                <a:cs typeface="Times New Roman" panose="02020603050405020304" pitchFamily="18" charset="0"/>
              </a:rPr>
              <a:t> is a conversational AI designed to engage with customers visiting the e-commerce website. It can answer common questions, provide product details, offer recommendations, and handle customer inquiries related to products, payments, delivery, and more. The </a:t>
            </a:r>
            <a:r>
              <a:rPr lang="en-US" sz="2800" dirty="0" err="1">
                <a:latin typeface="Times New Roman" panose="02020603050405020304" pitchFamily="18" charset="0"/>
                <a:cs typeface="Times New Roman" panose="02020603050405020304" pitchFamily="18" charset="0"/>
              </a:rPr>
              <a:t>chatbot</a:t>
            </a:r>
            <a:r>
              <a:rPr lang="en-US" sz="2800" dirty="0">
                <a:latin typeface="Times New Roman" panose="02020603050405020304" pitchFamily="18" charset="0"/>
                <a:cs typeface="Times New Roman" panose="02020603050405020304" pitchFamily="18" charset="0"/>
              </a:rPr>
              <a:t> is built using Python and relies on natural language processing techniques to understand and respond to user queries.</a:t>
            </a:r>
          </a:p>
          <a:p>
            <a:r>
              <a:rPr lang="en-US" dirty="0"/>
              <a:t/>
            </a:r>
            <a:br>
              <a:rPr lang="en-US" dirty="0"/>
            </a:br>
            <a:endParaRPr lang="en-US" dirty="0"/>
          </a:p>
          <a:p>
            <a:endParaRPr lang="en-IN" dirty="0"/>
          </a:p>
        </p:txBody>
      </p:sp>
    </p:spTree>
    <p:extLst>
      <p:ext uri="{BB962C8B-B14F-4D97-AF65-F5344CB8AC3E}">
        <p14:creationId xmlns:p14="http://schemas.microsoft.com/office/powerpoint/2010/main" val="337777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PROJECT STRUCTURE</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project consists of the following files and folders: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`train.py`: This script is used to train the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machine learning model using </a:t>
            </a:r>
            <a:r>
              <a:rPr lang="en-US" dirty="0" err="1">
                <a:latin typeface="Times New Roman" panose="02020603050405020304" pitchFamily="18" charset="0"/>
                <a:cs typeface="Times New Roman" panose="02020603050405020304" pitchFamily="18" charset="0"/>
              </a:rPr>
              <a:t>PyTorch</a:t>
            </a:r>
            <a:r>
              <a:rPr lang="en-US" dirty="0">
                <a:latin typeface="Times New Roman" panose="02020603050405020304" pitchFamily="18" charset="0"/>
                <a:cs typeface="Times New Roman" panose="02020603050405020304" pitchFamily="18" charset="0"/>
              </a:rPr>
              <a:t>. It reads the intents and responses from `</a:t>
            </a:r>
            <a:r>
              <a:rPr lang="en-US" dirty="0" err="1">
                <a:latin typeface="Times New Roman" panose="02020603050405020304" pitchFamily="18" charset="0"/>
                <a:cs typeface="Times New Roman" panose="02020603050405020304" pitchFamily="18" charset="0"/>
              </a:rPr>
              <a:t>intents.json</a:t>
            </a:r>
            <a:r>
              <a:rPr lang="en-US" dirty="0">
                <a:latin typeface="Times New Roman" panose="02020603050405020304" pitchFamily="18" charset="0"/>
                <a:cs typeface="Times New Roman" panose="02020603050405020304" pitchFamily="18" charset="0"/>
              </a:rPr>
              <a:t>`, preprocesses the data, and trains the neural network</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`nltk_utils.py`: This file contains utility functions for tokenization, stemming, and creating a bag of words from sentences.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model.py`: It defines the neural network architecture used for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intents.json</a:t>
            </a:r>
            <a:r>
              <a:rPr lang="en-US" dirty="0">
                <a:latin typeface="Times New Roman" panose="02020603050405020304" pitchFamily="18" charset="0"/>
                <a:cs typeface="Times New Roman" panose="02020603050405020304" pitchFamily="18" charset="0"/>
              </a:rPr>
              <a:t>`: This JSON file contains the intents, patterns, and responses used for training the </a:t>
            </a:r>
            <a:r>
              <a:rPr lang="en-US" dirty="0" err="1">
                <a:latin typeface="Times New Roman" panose="02020603050405020304" pitchFamily="18" charset="0"/>
                <a:cs typeface="Times New Roman" panose="02020603050405020304" pitchFamily="18" charset="0"/>
              </a:rPr>
              <a:t>chatbot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32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875594"/>
          </a:xfrm>
        </p:spPr>
        <p:txBody>
          <a:bodyPr/>
          <a:lstStyle/>
          <a:p>
            <a:r>
              <a:rPr lang="en-US" dirty="0" smtClean="0"/>
              <a:t>  </a:t>
            </a:r>
            <a:endParaRPr lang="en-IN" dirty="0"/>
          </a:p>
        </p:txBody>
      </p:sp>
      <p:sp>
        <p:nvSpPr>
          <p:cNvPr id="3" name="Content Placeholder 2"/>
          <p:cNvSpPr>
            <a:spLocks noGrp="1"/>
          </p:cNvSpPr>
          <p:nvPr>
            <p:ph idx="1"/>
          </p:nvPr>
        </p:nvSpPr>
        <p:spPr>
          <a:xfrm>
            <a:off x="1024128" y="1973767"/>
            <a:ext cx="9720071" cy="4335594"/>
          </a:xfrm>
        </p:spPr>
        <p:txBody>
          <a:bodyPr/>
          <a:lstStyle/>
          <a:p>
            <a:r>
              <a:rPr lang="en-US" dirty="0"/>
              <a:t/>
            </a:r>
            <a:br>
              <a:rPr lang="en-US" dirty="0"/>
            </a:br>
            <a:r>
              <a:rPr lang="en-US" dirty="0">
                <a:latin typeface="Times New Roman" panose="02020603050405020304" pitchFamily="18" charset="0"/>
                <a:cs typeface="Times New Roman" panose="02020603050405020304" pitchFamily="18" charset="0"/>
              </a:rPr>
              <a:t> `chat.py`: This script loads the trained model and provides a function to generate responses based on user input.</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`app.py`: This is a Flask web application that serves as the interface for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It handles user input, sends it to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and displays the responses.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`templates`: This folder contains an HTML template (`index.html`) used for rendering the chat interface.</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`static`: This folder contains CSS styles.</a:t>
            </a:r>
          </a:p>
          <a:p>
            <a:endParaRPr lang="en-IN" dirty="0"/>
          </a:p>
          <a:p>
            <a:endParaRPr lang="en-IN" dirty="0"/>
          </a:p>
        </p:txBody>
      </p:sp>
    </p:spTree>
    <p:extLst>
      <p:ext uri="{BB962C8B-B14F-4D97-AF65-F5344CB8AC3E}">
        <p14:creationId xmlns:p14="http://schemas.microsoft.com/office/powerpoint/2010/main" val="330096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prerequisites</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Before you begin, ensure you have met the following requirements:</a:t>
            </a:r>
          </a:p>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Python (&gt;=3.6) is installed on your system.</a:t>
            </a:r>
          </a:p>
          <a:p>
            <a:r>
              <a:rPr lang="en-US" sz="2800" dirty="0">
                <a:latin typeface="Times New Roman" panose="02020603050405020304" pitchFamily="18" charset="0"/>
                <a:cs typeface="Times New Roman" panose="02020603050405020304" pitchFamily="18" charset="0"/>
              </a:rPr>
              <a:t>- You have access to a terminal or command prompt.</a:t>
            </a:r>
          </a:p>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endParaRPr lang="en-US" dirty="0" smtClean="0"/>
          </a:p>
          <a:p>
            <a:endParaRPr lang="en-US" dirty="0"/>
          </a:p>
          <a:p>
            <a:endParaRPr lang="en-IN" dirty="0"/>
          </a:p>
        </p:txBody>
      </p:sp>
    </p:spTree>
    <p:extLst>
      <p:ext uri="{BB962C8B-B14F-4D97-AF65-F5344CB8AC3E}">
        <p14:creationId xmlns:p14="http://schemas.microsoft.com/office/powerpoint/2010/main" val="73501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installation</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8" y="1983545"/>
            <a:ext cx="9720071" cy="4649372"/>
          </a:xfrm>
        </p:spPr>
        <p:txBody>
          <a:bodyPr>
            <a:normAutofit/>
          </a:bodyPr>
          <a:lstStyle/>
          <a:p>
            <a:r>
              <a:rPr lang="en-US" sz="2400" dirty="0" smtClean="0">
                <a:latin typeface="Times New Roman" panose="02020603050405020304" pitchFamily="18" charset="0"/>
                <a:cs typeface="Times New Roman" panose="02020603050405020304" pitchFamily="18" charset="0"/>
              </a:rPr>
              <a:t>1.Clone the repository to your local machine:</a:t>
            </a:r>
          </a:p>
          <a:p>
            <a:r>
              <a:rPr lang="en-US" sz="2400" dirty="0" smtClean="0">
                <a:latin typeface="Times New Roman" panose="02020603050405020304" pitchFamily="18" charset="0"/>
                <a:cs typeface="Times New Roman" panose="02020603050405020304" pitchFamily="18" charset="0"/>
              </a:rPr>
              <a:t>2.Change to the project’s directory:</a:t>
            </a:r>
          </a:p>
          <a:p>
            <a:r>
              <a:rPr lang="en-US" sz="2400" dirty="0" smtClean="0">
                <a:latin typeface="Times New Roman" panose="02020603050405020304" pitchFamily="18" charset="0"/>
                <a:cs typeface="Times New Roman" panose="02020603050405020304" pitchFamily="18" charset="0"/>
              </a:rPr>
              <a:t>```bash</a:t>
            </a:r>
          </a:p>
          <a:p>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d </a:t>
            </a:r>
            <a:r>
              <a:rPr lang="en-US" sz="2400" dirty="0" err="1" smtClean="0">
                <a:latin typeface="Times New Roman" panose="02020603050405020304" pitchFamily="18" charset="0"/>
                <a:cs typeface="Times New Roman" panose="02020603050405020304" pitchFamily="18" charset="0"/>
              </a:rPr>
              <a:t>chatbot</a:t>
            </a:r>
            <a:r>
              <a:rPr lang="en-US" sz="2400" dirty="0" smtClean="0">
                <a:latin typeface="Times New Roman" panose="02020603050405020304" pitchFamily="18" charset="0"/>
                <a:cs typeface="Times New Roman" panose="02020603050405020304" pitchFamily="18" charset="0"/>
              </a:rPr>
              <a:t>-for-ecommerce</a:t>
            </a:r>
          </a:p>
          <a:p>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3.Install the required dependencies by running:</a:t>
            </a:r>
          </a:p>
          <a:p>
            <a:r>
              <a:rPr lang="en-US" sz="2400" dirty="0" smtClean="0">
                <a:latin typeface="Times New Roman" panose="02020603050405020304" pitchFamily="18" charset="0"/>
                <a:cs typeface="Times New Roman" panose="02020603050405020304" pitchFamily="18" charset="0"/>
              </a:rPr>
              <a:t>```bash </a:t>
            </a:r>
          </a:p>
          <a:p>
            <a:r>
              <a:rPr lang="en-US" sz="2400" dirty="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ip install –r requirements.txt</a:t>
            </a:r>
          </a:p>
          <a:p>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84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TRAINING THE CHATBOT</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8" y="2285999"/>
            <a:ext cx="9720071" cy="4424289"/>
          </a:xfrm>
        </p:spPr>
        <p:txBody>
          <a:bodyPr>
            <a:normAutofit fontScale="62500" lnSpcReduction="20000"/>
          </a:bodyPr>
          <a:lstStyle/>
          <a:p>
            <a:r>
              <a:rPr lang="en-US" sz="4000" dirty="0">
                <a:latin typeface="Times New Roman" panose="02020603050405020304" pitchFamily="18" charset="0"/>
                <a:cs typeface="Times New Roman" panose="02020603050405020304" pitchFamily="18" charset="0"/>
              </a:rPr>
              <a:t>To train the </a:t>
            </a:r>
            <a:r>
              <a:rPr lang="en-US" sz="4000" dirty="0" err="1">
                <a:latin typeface="Times New Roman" panose="02020603050405020304" pitchFamily="18" charset="0"/>
                <a:cs typeface="Times New Roman" panose="02020603050405020304" pitchFamily="18" charset="0"/>
              </a:rPr>
              <a:t>chatbot</a:t>
            </a:r>
            <a:r>
              <a:rPr lang="en-US" sz="4000" dirty="0">
                <a:latin typeface="Times New Roman" panose="02020603050405020304" pitchFamily="18" charset="0"/>
                <a:cs typeface="Times New Roman" panose="02020603050405020304" pitchFamily="18" charset="0"/>
              </a:rPr>
              <a:t> model, follow these steps:</a:t>
            </a:r>
          </a:p>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1. Open a terminal and navigate to the project directory if you're not already there.</a:t>
            </a:r>
          </a:p>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2. Run the training script:</a:t>
            </a:r>
          </a:p>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```bash</a:t>
            </a:r>
          </a:p>
          <a:p>
            <a:r>
              <a:rPr lang="en-US" sz="4000" dirty="0">
                <a:latin typeface="Times New Roman" panose="02020603050405020304" pitchFamily="18" charset="0"/>
                <a:cs typeface="Times New Roman" panose="02020603050405020304" pitchFamily="18" charset="0"/>
              </a:rPr>
              <a:t>    python train.py</a:t>
            </a:r>
          </a:p>
          <a:p>
            <a:r>
              <a:rPr lang="en-US" sz="4000" dirty="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34463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docProps/app.xml><?xml version="1.0" encoding="utf-8"?>
<Properties xmlns="http://schemas.openxmlformats.org/officeDocument/2006/extended-properties" xmlns:vt="http://schemas.openxmlformats.org/officeDocument/2006/docPropsVTypes">
  <Template>Integral</Template>
  <TotalTime>49</TotalTime>
  <Words>267</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vt:lpstr>
      <vt:lpstr>Tw Cen MT</vt:lpstr>
      <vt:lpstr>Tw Cen MT Condensed</vt:lpstr>
      <vt:lpstr>Wingdings</vt:lpstr>
      <vt:lpstr>Wingdings 3</vt:lpstr>
      <vt:lpstr>Integral</vt:lpstr>
      <vt:lpstr>   </vt:lpstr>
      <vt:lpstr>PROJECT TITLE</vt:lpstr>
      <vt:lpstr>AGENDA</vt:lpstr>
      <vt:lpstr>PROJECT OVERVIEW</vt:lpstr>
      <vt:lpstr>PROJECT STRUCTURE</vt:lpstr>
      <vt:lpstr>  </vt:lpstr>
      <vt:lpstr>prerequisites</vt:lpstr>
      <vt:lpstr>installation</vt:lpstr>
      <vt:lpstr>TRAINING THE CHATBOT</vt:lpstr>
      <vt:lpstr>usage</vt:lpstr>
      <vt:lpstr>Technologies used</vt:lpstr>
      <vt:lpstr>Result</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Microsoft account</dc:creator>
  <cp:lastModifiedBy>Microsoft account</cp:lastModifiedBy>
  <cp:revision>7</cp:revision>
  <dcterms:created xsi:type="dcterms:W3CDTF">2024-04-09T09:18:26Z</dcterms:created>
  <dcterms:modified xsi:type="dcterms:W3CDTF">2024-04-09T10:07:53Z</dcterms:modified>
</cp:coreProperties>
</file>