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webextensions/webextension1.xml" ContentType="application/vnd.ms-office.webextension+xml"/>
  <Override PartName="/ppt/theme/themeOverride2.xml" ContentType="application/vnd.openxmlformats-officedocument.themeOverride+xml"/>
  <Override PartName="/ppt/webextensions/webextension2.xml" ContentType="application/vnd.ms-office.webextension+xml"/>
  <Override PartName="/ppt/webextensions/webextension3.xml" ContentType="application/vnd.ms-office.webextension+xml"/>
  <Override PartName="/ppt/theme/themeOverride3.xml" ContentType="application/vnd.openxmlformats-officedocument.themeOverride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63" r:id="rId2"/>
    <p:sldId id="256" r:id="rId3"/>
    <p:sldId id="269" r:id="rId4"/>
    <p:sldId id="257" r:id="rId5"/>
    <p:sldId id="264" r:id="rId6"/>
    <p:sldId id="258" r:id="rId7"/>
    <p:sldId id="265" r:id="rId8"/>
    <p:sldId id="259" r:id="rId9"/>
    <p:sldId id="266" r:id="rId10"/>
    <p:sldId id="260" r:id="rId11"/>
    <p:sldId id="267" r:id="rId12"/>
    <p:sldId id="261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98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93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59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39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52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3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576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2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2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6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72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4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2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5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08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12EBF0-B4A0-4CC4-820E-0C116E88F843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EC29AAC-F741-4E7A-A461-A75BFC4BD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58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433-19AA-548D-58E1-204C7D316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1" y="573578"/>
            <a:ext cx="10914610" cy="1546167"/>
          </a:xfrm>
        </p:spPr>
        <p:txBody>
          <a:bodyPr>
            <a:noAutofit/>
          </a:bodyPr>
          <a:lstStyle/>
          <a:p>
            <a:r>
              <a:rPr lang="en-IN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Axon Classic models</a:t>
            </a:r>
            <a:br>
              <a:rPr lang="en-IN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C8643-B099-8E6B-E0F8-45B4D63C8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Submitted by: Amrith Vasundharan</a:t>
            </a:r>
          </a:p>
          <a:p>
            <a:r>
              <a:rPr lang="en-IN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Batch: DS28A</a:t>
            </a:r>
          </a:p>
          <a:p>
            <a:r>
              <a:rPr lang="en-IN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OdinSchool</a:t>
            </a:r>
            <a:endParaRPr lang="en-IN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3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16EA2FDB-96B2-C61A-D09B-687C3ADF8B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8243803"/>
                  </p:ext>
                </p:extLst>
              </p:nvPr>
            </p:nvGraphicFramePr>
            <p:xfrm>
              <a:off x="457200" y="407323"/>
              <a:ext cx="11296996" cy="62345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16EA2FDB-96B2-C61A-D09B-687C3ADF8B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200" y="407323"/>
                <a:ext cx="11296996" cy="62345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657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C978FA-D89E-6EF8-6C94-BB9E22174EF0}"/>
              </a:ext>
            </a:extLst>
          </p:cNvPr>
          <p:cNvSpPr txBox="1"/>
          <p:nvPr/>
        </p:nvSpPr>
        <p:spPr>
          <a:xfrm>
            <a:off x="764772" y="958748"/>
            <a:ext cx="102329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Continent wise Europe had the highest Count of customers at 60, followed by USA at 36 and Others at 26.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$1,258,577.81, Gerard Hernandez had the highest Sum of Sales and was 262.15% higher than Leslie Thompson, who had the lowest Sum of Sales at $347,533.02.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Gerard Hernandez accounted for 13.10% of Sum of Sales.</a:t>
            </a:r>
          </a:p>
        </p:txBody>
      </p:sp>
    </p:spTree>
    <p:extLst>
      <p:ext uri="{BB962C8B-B14F-4D97-AF65-F5344CB8AC3E}">
        <p14:creationId xmlns:p14="http://schemas.microsoft.com/office/powerpoint/2010/main" val="75173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77F85CC2-1A68-F109-523D-735D7DEEA7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2971737"/>
                  </p:ext>
                </p:extLst>
              </p:nvPr>
            </p:nvGraphicFramePr>
            <p:xfrm>
              <a:off x="407324" y="365759"/>
              <a:ext cx="11413374" cy="610985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77F85CC2-1A68-F109-523D-735D7DEEA7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24" y="365759"/>
                <a:ext cx="11413374" cy="61098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421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89E8F4-A070-7A28-8DDD-8C2F561900EB}"/>
              </a:ext>
            </a:extLst>
          </p:cNvPr>
          <p:cNvSpPr txBox="1"/>
          <p:nvPr/>
        </p:nvSpPr>
        <p:spPr>
          <a:xfrm>
            <a:off x="590204" y="817431"/>
            <a:ext cx="1029115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Euro + Shopping Channel has most pending payment followed by The Sharp Gift Warehouse followed by Salzburg Collectables.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pending amount from all customers sums to $750K.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Selling price of each product can observed and which can improved by applying corrective measures.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available stock can also be viewed using the Power BI dashboard.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5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96B9AFBE-28FB-5C67-E6D4-A087279BD1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7030063"/>
                  </p:ext>
                </p:extLst>
              </p:nvPr>
            </p:nvGraphicFramePr>
            <p:xfrm>
              <a:off x="473825" y="457201"/>
              <a:ext cx="11222182" cy="592697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96B9AFBE-28FB-5C67-E6D4-A087279BD1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5" y="457201"/>
                <a:ext cx="11222182" cy="59269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07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DC53F3D7-8990-93BC-90C4-AF440A8BAF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0619234"/>
                  </p:ext>
                </p:extLst>
              </p:nvPr>
            </p:nvGraphicFramePr>
            <p:xfrm>
              <a:off x="357447" y="332509"/>
              <a:ext cx="11463251" cy="618466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DC53F3D7-8990-93BC-90C4-AF440A8BAF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447" y="332509"/>
                <a:ext cx="11463251" cy="61846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709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42791A-F2A4-A97F-5799-3076703A0540}"/>
              </a:ext>
            </a:extLst>
          </p:cNvPr>
          <p:cNvSpPr txBox="1"/>
          <p:nvPr/>
        </p:nvSpPr>
        <p:spPr>
          <a:xfrm>
            <a:off x="937260" y="750930"/>
            <a:ext cx="1063405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122 Total Customers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 tops the chart for credit limit with $2.81 Million followed by France and Spain.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36,USA has maximum no. of customers followed by Germany and France.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 of $9.6 Million (Profit $3.8 Million).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7 product categories and 110 different products.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 Sales Representatives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7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4EA38551-B436-E08B-B6A2-6EE1AB9CFC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805222"/>
                  </p:ext>
                </p:extLst>
              </p:nvPr>
            </p:nvGraphicFramePr>
            <p:xfrm>
              <a:off x="307571" y="507076"/>
              <a:ext cx="11529753" cy="5943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4EA38551-B436-E08B-B6A2-6EE1AB9CFC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571" y="507076"/>
                <a:ext cx="11529753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339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E2D23E-4D97-6AE8-8C8E-0CE45B7F6B19}"/>
              </a:ext>
            </a:extLst>
          </p:cNvPr>
          <p:cNvSpPr txBox="1"/>
          <p:nvPr/>
        </p:nvSpPr>
        <p:spPr>
          <a:xfrm>
            <a:off x="290947" y="1354804"/>
            <a:ext cx="104574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$3.8 Million, Classic Cars had the highest Sum of Sales and was 1,944.16% higher than Trains, which had the lowest Sum of Sales at $0.188 Million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Classic Cars accounted for 40.13% of Sum of Sales.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Classic Cars, Vintage cars and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Motorcyles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contribute approx. 70% of the total sales.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Across all 7 product line, Sum of Sales ranged from $0.188 Million to $3.85 Million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Shipping Days is 3.76(approx. 4 days)</a:t>
            </a:r>
          </a:p>
        </p:txBody>
      </p:sp>
    </p:spTree>
    <p:extLst>
      <p:ext uri="{BB962C8B-B14F-4D97-AF65-F5344CB8AC3E}">
        <p14:creationId xmlns:p14="http://schemas.microsoft.com/office/powerpoint/2010/main" val="269233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1E74875F-FB7A-28B3-5D3E-2CDFD9204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589346"/>
                  </p:ext>
                </p:extLst>
              </p:nvPr>
            </p:nvGraphicFramePr>
            <p:xfrm>
              <a:off x="407324" y="365760"/>
              <a:ext cx="11296996" cy="610154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1E74875F-FB7A-28B3-5D3E-2CDFD92041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24" y="365760"/>
                <a:ext cx="11296996" cy="61015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33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B9B4CF-D452-15C0-25C8-CC8D42FCC0F5}"/>
              </a:ext>
            </a:extLst>
          </p:cNvPr>
          <p:cNvSpPr txBox="1"/>
          <p:nvPr/>
        </p:nvSpPr>
        <p:spPr>
          <a:xfrm>
            <a:off x="548640" y="1155437"/>
            <a:ext cx="1093954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$4.51 Million, 2004 had the highest Sum of Sales and was 155.00% higher than 2005, which had the lowest Sum of Sales at $1.77 Million.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2004 had the highest Sum of Sales at $4.51 Million, followed by 2003 at $3.31 Million and 2005 at $1.77 Million.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2004 accounted for 47.02% of Sum of Sales.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Quarter of 2004 had the maximum sales.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 tops the chart for year wise sales.</a:t>
            </a:r>
          </a:p>
        </p:txBody>
      </p:sp>
    </p:spTree>
    <p:extLst>
      <p:ext uri="{BB962C8B-B14F-4D97-AF65-F5344CB8AC3E}">
        <p14:creationId xmlns:p14="http://schemas.microsoft.com/office/powerpoint/2010/main" val="157322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8EED8F13-7DDF-0950-78A4-8783BCE91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3413453"/>
                  </p:ext>
                </p:extLst>
              </p:nvPr>
            </p:nvGraphicFramePr>
            <p:xfrm>
              <a:off x="349135" y="432261"/>
              <a:ext cx="11454938" cy="604335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8EED8F13-7DDF-0950-78A4-8783BCE91B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135" y="432261"/>
                <a:ext cx="11454938" cy="60433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25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54B095-7B9C-C139-72B2-F682910B1662}"/>
              </a:ext>
            </a:extLst>
          </p:cNvPr>
          <p:cNvSpPr txBox="1"/>
          <p:nvPr/>
        </p:nvSpPr>
        <p:spPr>
          <a:xfrm>
            <a:off x="671252" y="674400"/>
            <a:ext cx="860575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$4.51 Million, 2004 had the highest Sum of Sales and was 155.00% higher than 2005, which had the lowest Sum of Sales at $1,770,936.71.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1939 Chevrolet Deluxe Coupe had the minimum sales over the entire period.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1992 Ferrari 360 Spider Red accumulated the maximum profit.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Euro + Shopping Channel leads the chart for maximum purchase amount with $715.5 .Thousand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63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Override1.xml><?xml version="1.0" encoding="utf-8"?>
<a:themeOverride xmlns:a="http://schemas.openxmlformats.org/drawingml/2006/main">
  <a:clrScheme name="Mesh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ppt/theme/themeOverride2.xml><?xml version="1.0" encoding="utf-8"?>
<a:themeOverride xmlns:a="http://schemas.openxmlformats.org/drawingml/2006/main">
  <a:clrScheme name="Mesh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ppt/theme/themeOverride3.xml><?xml version="1.0" encoding="utf-8"?>
<a:themeOverride xmlns:a="http://schemas.openxmlformats.org/drawingml/2006/main">
  <a:clrScheme name="Mesh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193B9D6B-98BB-43D9-A4B7-9D9A8C80E020}">
  <we:reference id="wa200003233" version="2.0.0.3" store="en-US" storeType="OMEX"/>
  <we:alternateReferences>
    <we:reference id="WA200003233" version="2.0.0.3" store="" storeType="OMEX"/>
  </we:alternateReferences>
  <we:properties>
    <we:property name="backgroundColor" value="&quot;#A0D1FF&quot;"/>
    <we:property name="bookmark" value="&quot;H4sIAAAAAAAAA+1aS3PbOAz+Kx6dPbvUW8qtcdOZzmTTbJzJHnZygEjIUSuLWorKxtvxfy9I2XHiJHZem5HT+iQRFIjvAwiAHH93RNHUJcyOYIrOnrMv5bcpqG8D1xk61e0xkUOYh0GURWESJS5AEmQ0S9a6kFXj7H13NKgJ6rOiaaE0Cmnw7/OhA2V5DBPzlkPZ4NCpUTWygrL4D7vJJNKqxfnQwau6lAqMyrEGjUbtJU2ndzLF/c2nFYHr4hLHyHU3eoK1VHr5PnSa7smadFtmlNkFR7LSUFSk2IzxREAappHA2GUxC8NQJGY8L0q9mJLNDq5qRXgI5aw2tHwQl1BxFI41WmHTLFb4A6FplbX84JZgLFvF8QRzK6p0oWek54sSqAYGbNs4c6LgWEkiaCVrxhdFXdNCRngh/x0pJGKEs8fm5zTSFNWkXPC4AnjaGclBGQNl9pUYMEDoA2mU7s8slo+FWlLjDdfM/R9xkOE0wXXzOIhjHxmkiZulMWPR82n/MJkonMDSz7dNHsmynd4zvgnKR6QQKZvfx1DiHUSWxKN2mqGyok9tteTxjd3UI9ydW4MUhJfwgNyZxBhhyjx3q1tPZX1EDHRzzJSz5aYnwJ+UnNrJiyzVtNk/LaqZs87FeCmg5z+XD5s0caNiCX/UNlpOVwyQrPMPmw+vv5A3v7iPsNVHlPrGWJLj7IqPckX3Yg1bI57LttIEiEYXluQFlrSZaJUvbxYq1/bJdftW0bIKCWZCYmh86+yFcyPrqPFu8PlYD5Cevy7QpCPLZSWKJYzPa0Y3r0q3BQBZiQ9/fB2O87ndA+uZ6Wmb8A4HD1q2nmaGfUuSD8RE7+2mx7zQg5ySxeCRGLan+JL8SvEr9kGNLkDp3cj3G7Z114bR3K83+q0RETKRavb4PfiMwD+3uSQOhZvnEPs89WIENwQ32/U6855Lxl37Fjzc206Ev2rH+60dW+3cEhlPzr5Zf5LuS7H3IfUmmecLlzE3TXxwPcgSL+jFyY1sFi3Xg89VfqdDrTvZIR3738+R7dmAu7Mah4BHLhdZ7IdxRH6EzNvqyEWgFZxoeVm+elwvZgFeo+h57/ha/aKQVav7krP61Sg+PWq6rBV5ATJIooxFEbguiz3On5+1nnU9ttHoU6mhHHSHj5247HsKmi7fRGkCeRj5fsIiSIFxxlOjeCMujVc6k1e3oRltIg8gEJhnIvOzIGQB+LgrZWgkxc9Vhu4H3IWF8Dn4gic8SCKPpQHzMvZmO/NgWpdyhvhQ89MFso3xwQnWPd+ZT0fTuSDnwqfNGHhCJEEmhMfYdhe8Xifwbk4uCul0eVhMFyn8ZU3ALh1bNgHvw5lFxJBGIfW4LM5c16W6EbKtpQesqfut1rK6W3+8OOYe1bCEpQkTdBjyYHv3/M761J4UoJd0qGYIgyjyqZmAkLlREnMW4PbLxF4knE3XBTvcUbwUt931ZnQFxKHpE1tIZaubGjgeQ9VdCtad4gLtPHImVMLwZZ/tPfFhQXHQ0XUGZWtvU82/GZYXd/T7AfBkRyBNIQAA&quot;"/>
    <we:property name="creatorSessionId" value="&quot;b147dacc-dd11-4f0a-a3c7-c7ce2025f909&quot;"/>
    <we:property name="creatorTenantId" value="&quot;35e8087e-75a7-4479-b528-df0fbbb7fc26&quot;"/>
    <we:property name="creatorUserId" value="&quot;1003200301FE1F95&quot;"/>
    <we:property name="datasetId" value="&quot;0f591f94-ef8c-47ca-8c1c-e56775e79e44&quot;"/>
    <we:property name="embedUrl" value="&quot;/reportEmbed?reportId=21d199e3-8b73-4c68-925e-53c925efc92d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a61PbOBD/VzL+nLmT3zbfIKUznfK6huE+3DA3a2kd3DqWT5Y5cp3877eSnUJ5hACBBtp8kleydn+7q33I+eqIoqlLmB3AFJ0tZ0fKL1NQXwauM3SqnnZ4+HF/+9PHvw+293eJLGtdyKpxtr46GtQE9UnRtFCaHYj41+nQgbI8gol5yqFscOjUqBpZQVn8h91imtKqxfnQwYu6lArMlmMNGs2257Scnom3+5tPHIHr4hzHyHVH/YS1VHrxPHSabmRF+n7ObGYZjmSloahoY0PDIIp8CASEzI2SmLMAM0PPi1L3S7LZ7kWtCA+hnNVGD9viHCqOwrFCK2yansP2ZKJwAguGu99NjmTZTm+hj2WrOH7C3E5VutAz4jFqGy2nqAbvkMQlNc1JRUdKkgLtPO/nD9pphsrOvm+rHqtnHs/kvyOFpEjhbLH5KVGaopqUvd4vFXLcgeKgDCCZfSaNGeD0glQC1c7MYn9XqIUqveE1CBuEm4ASyYtj7jHOEpYmTLhp4oG3EWY9NBpdYPt9DCXeQHhJvATGXq9BH4+4M6WIIY3CCDIWZ67rBgJDZhgsxQ52l51WaxsWrujAbJlz4TOeBp4QSZAJ4THG7vWOESl+IlXBid11B1mzi8u20mrm3LT5cLNCkEJR6L1iWug1uGsGanQGSm+Ayz4J+Px0kabojc9X8lHvQB2S5/KYU+vgwufgC57wIIk8lgbMy+538Dtdah+haRWuKuzulPL4DPEuYY+lhnJgz/yAcvQtbv6soe3Z0fRhKw+orMA8E5mfBSELwMeNyEAku2i5HnyocnkdTN3NjaTAt1NRPBpwZ8goTSAPI99PWAQpUFHB03vzj8YLncmLm6kn8gJkkEQZiyJwXRZ7nL/YyVwhFXfuTIS8j22bezIfjqYzKIeARy4XWeyHMdUVCWT314bry/4riL3w2D1qU354FfCCFauQVas3pQh4St26/grg4V7TVQJJ5vnCZYxaIB9cj7zdC15LGvrm/j9LGrodcBe14lC4eQ6xz1MvRnBDcO+/qDiW9QFB79aYJSeL+xRC+l7JqV3c3/g0bfZPi+Sd15UwXkzQ+I/FYNlO3GxxZ+06dDrDMHNOxliS8lc/EN2D5XFXDTxciJEXWArHcDl8MXMvkW/ZxUXYRQ2yVzde6Mgzwf7hWv3zDE0etUqtqFXpJf1wTfpmrXq3ACAr8e6Xv7nYfG79+lcfvYpnvOlWeoVT8aO76SAF4VEvHTOWxBhhyjz3tYfey7Air75xW5nxc8TrGzl5SXH3K0y/xTC9vkZn4+TuOuBBTsFisLbPCyXZlfxX7GxOttmsnu2hecZ18ziIYx8ZpImbpZRvoo3o1VZQqzX2W/sW+VTc/X1TIiAN00hg7LKYhWEokseb9VGXZOZ7entDdjvXjM+KuiZGr+GybzUc9jiZNZeCOXQMJ5aZbHVTA8cjqLrUW3cbFdj9H+CihkoY/HZsK7e9guzUwT+BsrWlivk3g2OZkEaKPpsuecH8x2GRTun3P1Q92MJuIQAA&quot;"/>
    <we:property name="isFiltersActionButtonVisible" value="true"/>
    <we:property name="pageDisplayName" value="&quot;Page 1&quot;"/>
    <we:property name="pageName" value="&quot;ReportSection&quot;"/>
    <we:property name="reportEmbeddedTime" value="&quot;2023-10-10T15:44:55.630Z&quot;"/>
    <we:property name="reportName" value="&quot;CapstoneProjectBI&quot;"/>
    <we:property name="reportState" value="&quot;CONNECTED&quot;"/>
    <we:property name="reportUrl" value="&quot;/groups/me/reports/21d199e3-8b73-4c68-925e-53c925efc92d/ReportSection?bookmarkGuid=da159d99-2886-48aa-b5fc-bd58e25bb22a&amp;bookmarkUsage=1&amp;ctid=35e8087e-75a7-4479-b528-df0fbbb7fc26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475D47B-674A-441A-9A55-6697B395A838}">
  <we:reference id="wa200003233" version="2.0.0.3" store="en-US" storeType="OMEX"/>
  <we:alternateReferences>
    <we:reference id="WA200003233" version="2.0.0.3" store="" storeType="OMEX"/>
  </we:alternateReferences>
  <we:properties>
    <we:property name="backgroundColor" value="&quot;#A0D1FF&quot;"/>
    <we:property name="bookmark" value="&quot;H4sIAAAAAAAAA+1YS2/bOBD+KwEvvRhd6i3l1jgNUKDoZusie1jkMCRHjlpFVCUqjTfQf98hJTeN09jJOg2Swj4YImc4nBl+8yCvmCrauoTFBzhHts8OtP5yDs2XPY9NWHVzLg2kitAL4ghBoohDmabEpWtT6Kpl+1fMQDNHc1K0HZRWIE3+czphUJbHMLejHMoWJ6zGptUVlMW/ODATyTQd9hOGl3WpG7AiZwYMWrEXxE5jUsV7HdCOIE1xgTOUZpj9iLVuzDiO80CmgReEcQIy8UXqC6Q17UB1am7mt5s6xaa6MlBUpICdQ5nlGOdcCkHMPBQJ9+18XpRmZBGLt5d1Q3aTNxa1dd8nXX8gBQYey3KyNMefsKNGnzvm0f9tJ7522CxogZWD7cB5xWZLAn3/tfxYJ0lbEZUpDHGyPxuFzd4hki1l+8cMSjqMCfvkFOQ9HdEMS3KHWz/VZXfu9lzRQHeNxI+YXw/cNj2d2nGj6UzdVvSpOmn2nBpEGtXJCywVs1s5XQ4Wbq/Dolmeor9q8Zv5vME5mHF4k7ilkl87cK5xuqBy5KOuGlXhfW8VpYNj+1FvaYOn/H7yP9379xltM3q3UsXSpncrFrSPfwDOEBAl3i3hO+Z6+zsdgvChvl7ri/UaTtiZ/jZtkKJdWX9NvofOG3UBlaTZVZW2x8ZD9N2IllULrA/bopqXY3q7zicDJph0Kk7PoDE2g4rPFAU2fdA6/WTh8agusDgb8jKt+vxDsp2SU+a6Wdwf2ltA6dRFa0CVKcn9CMIozQCF4Cq7O02PVe7IEWNMc1/KKEQZyjCLfJH4dEIvCY/BKh49G1E3rEx9xSXnmUKe+gGHLI7jayt3BeteBcvbFaxdwVoWrBvh5aXAIwoxnz7SIIm8MFb3SCJPkiduJYaXlNqeptT+gsD+bUttLLnHQ55A6HPhR2EkPNx4Ixr1LCQd1zOI3ecVAdeT2+He2Bz69vJltJd3GG1BNmGpnwZhIkGgUNILOP3HdoO15oOTctAZQ7Ju+MCJVFFIfV6QcBUmKsuAp8GLgu3G42/LQlL39qPl7BybuYtOBQacZfWwYYEDXStHRmf4FXtfkDMG2SdQdlbsq0NaofS36tVYfO3LSrlE0S2JrSF3mZlTdNmxrZXvHoiWdb2/I8855ge0HltnOU/FeeyFCUaYIA8SVIH3hHBZ6vSuym81T/VAe19UO5g8Fkzu7+8BHknChQxkDCmPAMNIpuHmZ8HnAI/ftvgJaF7Q48qd1e/x+7yHQhuECATPpOdnIRXeNMzkmqeU3QPCs33xXoMx92zg8d27we7usbt7rNw9Eh4HkQiR+zyGiGMSg9p49zB4aYS+XL12uAD7WZ+lO9PWIPEYKvxJd0SIgEqhelBP1Pf/AQbgL2fbHQAA&quot;"/>
    <we:property name="creatorSessionId" value="&quot;94f373df-b4a2-480b-9a4e-fc28eabfb076&quot;"/>
    <we:property name="creatorTenantId" value="&quot;35e8087e-75a7-4479-b528-df0fbbb7fc26&quot;"/>
    <we:property name="creatorUserId" value="&quot;1003200301FE1F95&quot;"/>
    <we:property name="datasetId" value="&quot;0f591f94-ef8c-47ca-8c1c-e56775e79e44&quot;"/>
    <we:property name="embedUrl" value="&quot;/reportEmbed?reportId=21d199e3-8b73-4c68-925e-53c925efc92d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0Z207cOPRXkF/6Eu0694Q3GECq2gLLVOzDCq18ORnShjhNHMosyr/vsZNAGTozsLAIquEBxT7H536z55rIvKkKNj9kF0C2ya5SXy9Y/XXLJQ4ph72jow+fdk4+/H2482kft1Wlc1U2ZPuaaFbPQJ/mTcsKQwE3/zpzCCuKYzYzq4wVDTikgrpRJSvyf6BHRpCuW+gcAldVoWpmSE4102DIXiI6rpG3+5uPHJnQ+SVMQeh+9wQqVethHWW+SHzXD6KYidjjiccBzzQ91Iq5Ht8wtYJNVKlZXqIAZg9EmkGUUcE5ItOAx9Qz+1le6AGFz/evqhr1RmvMK2Ovz6o6RAF6HINyOqrjOeSgVhcWeTB40/JvLdRzPGDoQNNjXpPpCMDvP8aPVZSUIVHqXCMmOaol1Ft7gLoUze9TVqAzHPLZCkg7dNEUCjSHPT9RRXtheS5IoNpawAlktwvLpkOvHdcKfWpZ4adshd6yYiBoECfLoZDEsLKy7M4tr728Hr3oLWq8M5vVMGN6WN4FPlHIby2zprGygLTgg7YcRKFdZwRFx5HtsDOw3lJe5/xH8/55jmwG65YyH3V6v6BB8/wOsIowXsByCjcx15m/sz4JH2vrlbZYLaFDztX3SQ2Y7dLYy7lJnR15yUqBu4siPT02HiPv2mhZ1MDYsMnLWTGUt9t60scEEVbEyTmrtamg/AtmgSkfeE69WHo8qwlMnPV1GU99+aHYTtAoM1XPHx7aTwilM5utfiCSOPNCFoRJyoBzKtPlZXpoawcWGEGSeUKEAYhABGno8dhDD72lePQX49E1GXVHy8STVFCaSqCJ51OWRlF0q+WmYT2oYbmbhrVpWGPDupNebsJoiCnm4Ufix6EbRPIBReRF6sS9wvCWStvLtNr/IbF/2VYbCerSgMYs8Cj3wiDkLqy9EQ1y5gLd9Qpy93VlwO3m0+Jemxq6f/U2xsslSpsgc0jiJX4QC8aBS+H6FP9HhsFK9ZmlsttqjbTu2MCSlGGAc54fUxnEMk0ZTfw3FbZr3d8UucDp7UfNyQXUM5udkmlmNat6hjn0cCUtGKzi1+RjjsboaZ+yojVk3+3hCam+l++G5mteVooxiu5RbDSaS0+toOPEtpK+fSAa+3q3pM5Z5EeMHk+ucq6MssgNYgghBurHIH33BcNllOl9md0bnqoe9jEvN2HyXGHycHv34RHHlAtfRCyhIYMgFEmw/lnwNYTHL9v8OKvf0OPK0u73/HPeY0Obce5zmgrXSwNsvEmQihVPKZsHhFf74r0ixuyzgUs37wabu8fm7rFw94hp5Ic8AOrRiIUU4ojJtXcPDVeaq6vFa4dNsJ/NWarVTcUEHLMSfjIdYUSwUoJ86EzkGGnyIRNWHDC/uN7MUF33L1zsRgX8HQAA&quot;"/>
    <we:property name="isFiltersActionButtonVisible" value="true"/>
    <we:property name="pageDisplayName" value="&quot;Page 2&quot;"/>
    <we:property name="pageName" value="&quot;ReportSection6f3c8313467ac72b82be&quot;"/>
    <we:property name="reportEmbeddedTime" value="&quot;2023-10-10T15:45:53.460Z&quot;"/>
    <we:property name="reportName" value="&quot;CapstoneProjectBI&quot;"/>
    <we:property name="reportState" value="&quot;CONNECTED&quot;"/>
    <we:property name="reportUrl" value="&quot;/groups/me/reports/21d199e3-8b73-4c68-925e-53c925efc92d/ReportSection6f3c8313467ac72b82be?bookmarkGuid=8f8d41e7-b6ff-4e05-ac70-f3322e05201b&amp;bookmarkUsage=1&amp;ctid=35e8087e-75a7-4479-b528-df0fbbb7fc26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D6A3230E-3D69-45CB-B27B-5AA33A6EE362}">
  <we:reference id="wa200003233" version="2.0.0.3" store="en-US" storeType="OMEX"/>
  <we:alternateReferences>
    <we:reference id="WA200003233" version="2.0.0.3" store="" storeType="OMEX"/>
  </we:alternateReferences>
  <we:properties>
    <we:property name="backgroundColor" value="&quot;#A0D1FF&quot;"/>
    <we:property name="bookmark" value="&quot;H4sIAAAAAAAAA91Y3W/bOAz/VwwDw16Czh9x6vStTbt72d11y2HAYdgDLdGpVtUyJLmtV+R/P0p222tS9CPJMG9vMcmQP/5EUrRvQi5MLaH9Cy4wPAiPlDq/AH0exOEorB7KSj5O02wcTbOcpRlikpc5WanaClWZ8OAmtKAXaD8L04B0Dkn4JWScR1GaAE5YmmC+n02hDL+OQpDyFBbOpgRpcBTWqI2qQIrv2LkgldUNLkchXtdSaXCB5hYsumCXZE7PBDDeSwkHMCsucY7MdtJPWCtt+2cCncQRRMk0ceCzMZtO6D+m03rwz9u7oB7YTFUWREUAnAyjJMGCQ8qzrMhYngJkTl4KaXuToj25rjWxQRy1tSN1RlkslBYMZOjz02i6dG7CmZLNhf918kA+V41m+AlLr6qssC15OtWKN8wGx2iYFv1hLIk0UhCl3qbubD4QZq86U1czjQSBhwfRcnSH6pBfQsVIugrpTwTTaHwppr81R02IiCVp3s1B4hokLwySKBoPBdEfWl3Zs+BqT+/Z4F8EvQW6w8VC4wJs/3iyxfm+lEsvfN9Uff1H67i/ksSIaiH7/rov6H+6dCwUEk+uXVMX36gRXO3Sf5RDcNT68j0W+rbD4tFWeb2+bikBUvN4XECCEZZ8PxrzmLMifrbdfkZhp0Mp7OG12h2i7ElEuxuSs8ZYdXEPaxUQU01ldfsImh03TbLaND+4APueiegySyBJx9O83I94lPAteuZ11B+7+3oFopuum3BtpGCoH1Ad0qkuPH0cLHj8dRdIYKdX3KvRp3cTfhCUcuf7M8jGuX17BEawt44uIsytBfL2vNbcGUv1aOce5dzbPePcbze9a5dyt6cQGd/+t3x4Y+PD7YxdikbySZIXZYnAJwjRNM8wLpMBHv0LxtD2sT82oCnp3+hK/ynT+1TjpVCNCXo+g3urAaB7c4vqShgMuqVuKNjm9FJ0x5oEY4N243bYPTq/81oV3LXOkNfHJ2ZLN2fz6SQvS54W45JFeVLGtC/+moNvkJPn2WqQtLTPzqjUN92MBpG2WwcevbH73bT9EXf2o59MNi7dnfPoPsE0awQeQ2sCC+dYBaXSgTkTdU31sUJpvEElMdB8MEW0ZfL+hJ30sQ1WNdbUwPAU6H13ffWkY4WKO9JesXAul/8Bc/Va7+QTAAA=&quot;"/>
    <we:property name="creatorSessionId" value="&quot;fa6203fe-6b29-4851-9907-5ace9a72ee29&quot;"/>
    <we:property name="creatorTenantId" value="&quot;35e8087e-75a7-4479-b528-df0fbbb7fc26&quot;"/>
    <we:property name="creatorUserId" value="&quot;1003200301FE1F95&quot;"/>
    <we:property name="datasetId" value="&quot;0f591f94-ef8c-47ca-8c1c-e56775e79e44&quot;"/>
    <we:property name="embedUrl" value="&quot;/reportEmbed?reportId=21d199e3-8b73-4c68-925e-53c925efc92d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91YUW/bOAz+K4aBw16Cnu3EqdO3Ns32sHXtNcOA4TAcGIlOtaqWIcltfUX++yjZTbekWLokw3z3FlM09fETSX3OQ8iFKSXU7+EGw6PwRKnrG9DXQRz2wqK1nZ+/PTu+fPvP++OzCZlVaYUqTHj0EFrQc7QfhalAughk/PtzLwQpL2DunnKQBnthidqoAqT4FxtnWrK6wkUvxPtSKg0u5NSCRRf2ltzpmfaOD/q0IzArbnGKzDbWSyyVtu1zNEqTOIIoGSUZ66fpgI2G9I5pVj3Mzf5uUw9srAoLoiAAzoZRkuCMQ5+n6SxlWR8gdfZcSNu6zOrJfakpb2KjLh1fY8pirrRgIEOfn0bTpPMQjpWsbvyvyXf2qao0w0vM/VJhha0p0oVWvGI2OEXDtGhpXxBptECUep+y8XlHmP3SlbobayQIPDyKFr0lqmN+CwUj6yqkMwRTaXwppnPNURMiYkmaP6cgcQ2SNwZJFA26guiNVnf2Krg70Ac2+ISgd0B3PJ9rnINtHyc7nO9LufTG11XR1n+0jvszWYwo5rLtr6eC/tCkY2EmcXLv2nf2hRrB1S69oxyCk9qX76nQjx0W93bK6+frlhKgZR4PZpBghDk/jAY85mwWb2y331HY/a4UdvdabYko/SGi/Q3JcWWsunmCtQqIqaqwun4GzZ6bJlltml9cgG3PRHSZJZD0B6MsP4x4lPAdeubnqD919/UKRDddt+HaSMFQf0d1SKc69/RxsODxl81GApt1xf0y+vQewneCUm5ifwRZubCvTsAI9srRRYQ5WSAfz2stnLFUj3bqUU6934bgXt20oV3KjU4hMr58Iz68s/Hb7Y1d2o3swySb5TkCHyJEoyzFOE86ePQvGEO77/1XBZqS/h9d6b9lel9ovBWqMkHLZ/Dk1QF0fzyiuhMGg0bUdQXblD5/lqxJMDaot26H/aPzmteqYNk6XZaPP5gtzZzNRsMsz3l/NshZlCV5THrxvzn4Ojl5NlaDJNE+vqJS31YZdSJtJweevbFbbVr/ijubcU7qLQEcsn6C2WE6gnz70t07j+4vmGqNwFOoTWDhGosgVzowV6IsqT5WKI23qCQGmnemiHZM3p+wsz6nYFVlTQkML4C+d9elJx0rFNyR9jLB2XM0CprJG15wf7ItBepi8RW0qVRX7xMAAA==&quot;"/>
    <we:property name="isFiltersActionButtonVisible" value="true"/>
    <we:property name="pageDisplayName" value="&quot;Page 3&quot;"/>
    <we:property name="pageName" value="&quot;ReportSection095210a02928c3554c96&quot;"/>
    <we:property name="reportEmbeddedTime" value="&quot;2023-10-10T15:46:20.190Z&quot;"/>
    <we:property name="reportName" value="&quot;CapstoneProjectBI&quot;"/>
    <we:property name="reportState" value="&quot;CONNECTED&quot;"/>
    <we:property name="reportUrl" value="&quot;/groups/me/reports/21d199e3-8b73-4c68-925e-53c925efc92d/ReportSection095210a02928c3554c96?bookmarkGuid=9ffbf044-706d-4977-b8ef-0604168c09f6&amp;bookmarkUsage=1&amp;ctid=35e8087e-75a7-4479-b528-df0fbbb7fc26&amp;fromEntryPoint=export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5F3EABA3-2521-44F7-A29C-3769DD47D1C8}">
  <we:reference id="wa200003233" version="2.0.0.3" store="en-US" storeType="OMEX"/>
  <we:alternateReferences>
    <we:reference id="WA200003233" version="2.0.0.3" store="" storeType="OMEX"/>
  </we:alternateReferences>
  <we:properties>
    <we:property name="backgroundColor" value="&quot;#A0D1FF&quot;"/>
    <we:property name="bookmark" value="&quot;H4sIAAAAAAAAA+1Z31PjNhD+VzJ6zrTyr8Tm7S4c05vhKHdh6HQ6PKytdfCdY7myTEmZ/O9dyQ6BhDQJCRA65cnaXUvfrna/3Zg7JrKqzGFyBmNkR+yjlD/GoH50HNZlxWNZGASRx4PYiwJ0IQyE1zNWstSZLCp2dMc0qBHqy6yqITcbkvCPqy6DPD+HkVmlkFfYZSWqShaQZ39jY0wqrWqcdhnelrlUYLYcatBotr0hc1oTFOcnj06ERGc3OMREN9JvWEql27XvCOw7gcORh7GDUdgXIb1TNVoLc729OdQCG8hCQ1YQACOLeJpyiPwAeAgxd3s91zPyNMt1axJPPt2WivymaExKE74LWZ4RgMbGmFzO3HG77ETJsTVu41/V8Z81qgm9YPbBqrG8Y8OZgp6/zh7+bafSbFHoTJMlO4fJGAvdOUbyhqLdZRcWHJ/S9Qwxp1DYdwcyr8f2vIXTZa0S/IbpfGGPmNKNnStJ92mPSepKyzGqs3ock6+kbMGkGeaCmcN+VQLVx4k97ThTszt0F/39MBopHIFul4+VO8K8kBryTknqa6iwA2NZF9oandRFC4hPpwYuXR47csxiFjJ32n1GjH+7RoVtiAuRzdz6vOBE9RK3YP2AOMfVe9yn3dT8XTV1uG3AV0ZiHb4uu5Z/DRRSuQuKtglwWzsfxA0UCUkXAe2eHpui3TBZHvvAH/gwINFIqiyBfMmNvSIdtHHt2OxchmSutcqKUd6S7pzlmkQl+qYk+XRrOD3+TpVpCI3eka9Wsnu+E/KYRL7f7zlpX7iJH0V+HHp9jmtJ+zUSz1LhzMWfh5DjkqNz4YbJthL3LxkqoHhNTvEG82WI9/pN0R+b5mygPHiT/Y6gOnOBUbfnWdUTSfkeoH+tQeknmOp9oP9CI8z1c+gAyHZwTa5vSAjOIiG8uettzplrOmic8wQzvboZb4kFvj+YWdsu0gT9zQG3gb2yc5HTd+Ok7/XDJMReKHjiJL3VBNv+qDixyhA84cTcixzOEUMvTGgc6b7x5CwfTnVPkfR+pme5SPb0KOpEt+17h9n5C0JVK3w2kKa9kiDNNNtkDt4uYi84C6+J6atPwhu0+AWET3SYRxXjcyqTlHNXeDwOAseLXX9eMSu70GYpsQ3uhSTZurvEoLZpLs9M8h082oyKXzofWop1RBpFKYS8D5CIIBB9cagfHt4bfS6NA3v89LAEcsVAf0+xwf8M+wYM+y5/9K1l2MQC22mCPwjHD4qIA89zHZ74Qez3wrDnOXw9Ee/xC1CL6XORLhVi2ehOs+K/lOUHh7uZDzopdb3Ovir1cD687ScAtliMdO4OG6Ma2a4ga12VkOA5FE2PKpu9M7R2dLdQCBTtsx1cTjMqriZul5DXtq2b/yTNWgj9/QPJupqUyRoAAA==&quot;"/>
    <we:property name="creatorSessionId" value="&quot;e87313b9-9f17-400c-958c-d360aefb44ec&quot;"/>
    <we:property name="creatorTenantId" value="&quot;35e8087e-75a7-4479-b528-df0fbbb7fc26&quot;"/>
    <we:property name="creatorUserId" value="&quot;1003200301FE1F95&quot;"/>
    <we:property name="datasetId" value="&quot;0f591f94-ef8c-47ca-8c1c-e56775e79e44&quot;"/>
    <we:property name="embedUrl" value="&quot;/reportEmbed?reportId=21d199e3-8b73-4c68-925e-53c925efc92d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bXPiNhD+K4w+M638Aph8y5FkenN5u5BJp9PJdNb2GnxnLFeW03AZ/ntXsggJhAMSkpBO+WStVtKzq91n1+aOxWlZZDA+hRGyPfZJiO8jkN8bDmuy3MrOzr6c7F98+et0/+SQxKJQqchLtnfHFMgBqqu0rCDTO5Dwz+smgyw7h4EeJZCV2GQFylLkkKU/sFamKSUrnDQZ3haZkKC37CtQqLe9IXUa09nOLx6dCJFKb7CPkaqlF1gIqezYd2LsOC2HIw9CB7tBJw5oTVnPGpir9fWhBlhP5ArSnABoWZcnCYeu3wIeQMjddtv1tDxJM2VVwvHhbSHJbvLGuND+uhTFKQGodbTK1dQct8mOpBgZZevwsgr/rlCOaYHeB8ta8471pxP0/HX68LOdCr1FrlJFmuwcxiPMVeMAyRrydpNdGnB8QtfTx4xcYdb2RFaNzHlzp4tKRniByWxgjpjQjZ1LQfdpjomqUokRytNqFJKtNGnBJClmMdOHnckY5aexOe0gldM7dOft3R8MJA5A2eHjyRfCvBQKskZB00MosQEjUeXKKB1VuQXEJxMNly6P7Tl6MHWZO2k+w8e/D1GidXEep1OzPs8ZUb7GLRg7IMxw+R73YTfRv+s6Dzd1+FJPrMLXZEPxT08ipXtM3tYOtrmzH99AHpF0HtDLw2NdtGsGy2Mb+AMbeiQaCJlGkC2YsVWkPevXhonORUj6Wss0H2SWdGcsVwcq0TcFyeGt5vTwG2WmJjRaI94sZbd8J2QxiXy/03aSTuxGfrfrh4HX4biStN8i8AwVTk38tQ8ZLhg6E64ZbEtx/5aiBPLX+BhvMFuEeD+/LvoDXZw1lAcr2R8IsjET6Gl7npl6Iig/AvSvFUj1BFN9DPQn1MIMn0MHQLq9IZm+JiE484Tw7qbbmNPXtNM4ZwGma3Xd3hILfHvQs9oqUjv93QFbx16bvsjpuGHU8TpBFGA7iHnkRO3lBGvfIo7MZABe7ITc6zqcIwZeEFE70nznzlk87OqeIuntdM9inuzpMa4iZcv3C3rnE4SykvhsIHV5JUGSKrZOH7yZx16xF17h0zfvhNco8XMIn6gwjzLG55QmCedu7PGw1XK80PVnGbO0Cq0XEpvgnguSjatLCHKT4vLMIH+BRetR8WvHg6VYJ0663QQC3gGI4lYr7sS7+uHho9HnQjuwxU8PCyCXNPT3FNv6n2HfgWE/5EvfSoaNDLAXdfA7YfhOEXHL81yHR34r9NtB0PYcvpqIt/gFyGL6nCcLiVjUc8dp/l+K8p3DXfcHjYSqXmNbmbo7H9624wCTLFo6M4eNUA5MVRCVKguI8BzyukYV9d4pGj26W8hjjO2zaVyOU0qu2m9XkFWmrOt/ksy7vXZlaivOTxbo/5emJYd+/wLThvpr6hoAAA==&quot;"/>
    <we:property name="isFiltersActionButtonVisible" value="true"/>
    <we:property name="pageDisplayName" value="&quot;Page 4&quot;"/>
    <we:property name="pageName" value="&quot;ReportSection41de71510e08b1e987d8&quot;"/>
    <we:property name="reportEmbeddedTime" value="&quot;2023-10-10T15:47:36.269Z&quot;"/>
    <we:property name="reportName" value="&quot;CapstoneProjectBI&quot;"/>
    <we:property name="reportState" value="&quot;CONNECTED&quot;"/>
    <we:property name="reportUrl" value="&quot;/groups/me/reports/21d199e3-8b73-4c68-925e-53c925efc92d/ReportSection41de71510e08b1e987d8?bookmarkGuid=181686c9-1628-45cb-99a3-7b2a48b6d303&amp;bookmarkUsage=1&amp;ctid=35e8087e-75a7-4479-b528-df0fbbb7fc26&amp;fromEntryPoint=export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4E840380-EA2C-4769-BAB5-266B4A6201B8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21d199e3-8b73-4c68-925e-53c925efc92d/ReportSectiond4d8ac0bd91d28b40b12?bookmarkGuid=d5f99b65-7309-4db1-a1e8-7e54e399f1ab&amp;bookmarkUsage=1&amp;ctid=35e8087e-75a7-4479-b528-df0fbbb7fc26&amp;fromEntryPoint=export&quot;"/>
    <we:property name="reportName" value="&quot;CapstoneProjectBI&quot;"/>
    <we:property name="reportState" value="&quot;CONNECTED&quot;"/>
    <we:property name="embedUrl" value="&quot;/reportEmbed?reportId=21d199e3-8b73-4c68-925e-53c925efc92d&amp;config=eyJjbHVzdGVyVXJsIjoiaHR0cHM6Ly9XQUJJLUlORElBLUNFTlRSQUwtQS1QUklNQVJZLXJlZGlyZWN0LmFuYWx5c2lzLndpbmRvd3MubmV0IiwiZW1iZWRGZWF0dXJlcyI6eyJ1c2FnZU1ldHJpY3NWTmV4dCI6dHJ1ZX19&amp;disableSensitivityBanner=true&quot;"/>
    <we:property name="pageName" value="&quot;ReportSectiond4d8ac0bd91d28b40b12&quot;"/>
    <we:property name="pageDisplayName" value="&quot;Page 5&quot;"/>
    <we:property name="datasetId" value="&quot;0f591f94-ef8c-47ca-8c1c-e56775e79e44&quot;"/>
    <we:property name="backgroundColor" value="&quot;#A0D1FF&quot;"/>
    <we:property name="bookmark" value="&quot;H4sIAAAAAAAAA+2XTVPbMBCG/wrjc6b1Z+xwgxBOlDKE4dLJYS2tjUCxPLJMSZn8965k00CgwwANyaGnWLsb6d3dx/b63uOiqSUsTmGO3r53qNTNHPTNXuANvOqpLQn9ImBFNuThKPJZEUUspihVG6Gqxtu/9wzoEs2laFqQdkMy/pgNPJDyDEq7KkA2OPBq1I2qQIpf2AWTy+gWlwMP72qpNNgtpwYM2m1vKZzWJCX4EtGJwIy4xSky01nPsVba9Gse8wyYn/NRwMMsj/08COk/Ted1Ml+Pt4c6YWNVGRAVCbA28IM4T/I0AhiFzM+4HyXWXghp+pB8MbmrNeVN1VjUtnxjyqJUWjCQnstPY9Olc++NlWzn7mryxD5VrWZ4joVzVUaYhd2pbYyao947QhJFRVtSwc60onI6P1NtZfTCma/Uz7FGOpp7+/5y8EfNAb+FipF1XcpBWWoswfTLyQd0ftd8JfLrFCQ+k7oyHrdV30f/ue4ZWRpRlbLnZNWYiy6dHPT4CrSxHObX1FHbBPqTshIOF64PR0I/oBIO1hLYiayXswemKfb6Eag9Ol0am2JltrSuAuLhsBiBPwrTPA+HCfJwh9C29yHdhpXZOtyvFrb3n7bzHPVas8N3IF4L3BXEP5r7NkB/TE6HOo+RQ4ZZgMOURcM8Tv34E1GfzOkNt0D8m+BrlV8II3HrpL8mFHv/i91O3kE6c/J2BfaPpr8J2N/ATsd6lERpkGVRmoRp5vs+XcMOsX7cSrnnRs9tw/5/Ztn+zPIWWvpHOaYYBVmQQJTSND70w+IzH+WkjbfMkN6GadF/B62JrruYE3oHvQ/ybwhNq/EftvRCGZB7ZCjES/PUxieSjWe0CTjf3muLqKN0VSSPBpXSJa5a09TA8Awo1qqpu20EujhCACpu++Gutf09EcR0145LkK3thPue9twx7rTfC8jak88PAAA=&quot;"/>
    <we:property name="initialStateBookmark" value="&quot;H4sIAAAAAAAAA+2XTXPaMBCG/wqjM9P6C2y4EUIu+ZyQyaXDdNb22lEiLI8sp6EZ/ntXslNSkg6TpAQOPWHtrqV3dx/s9SNLeVUKWJzBHNmQHUh5Nwd113FZlxWt7fz8+HR0efz9bHQ6IbMsNZdFxYaPTIPKUV/zqgZhdiDjt1mXgRAXkJtVBqLCLitRVbIAwX9iE0wurWpcdhk+lEIqMFtONWg0295TOK3pbPeLTydCovk9TjHRjfUSS6l0u06DNILEidOBm3pRHDix69E9VeO1MjfHm0OtsLEsNPCCBBgbOG4Q9+LQBxh4iROljt8z9owL3YbEi8lDqShvqsaiNPUaUxa5VDwBwWx+CqsmnUc2lqKe26vJH/aprFWCl5hZV6G5Xpid6krLOarOIZIoKtqSCnahJJXT+hNZF1otrPlG/hgrpKNTNnSW3d9qRuk9FAlZ16WM8lxhDrpdTj6g81ylK5FfpyDwhdSV8agu2j46L3XPyFLxIhctJ6vGXDXpxKDGN6C04TC+pY6aJtBN0kg4WNg+HHL1hIrXXUtgL7Jezp6YptjbZ6C26DRpbIuV2dK4Mgj6/WwAzsAL49jr9zD19ght8z+kv2Ghdw73xsK2/rN6HqNaa7b3DsRLjvuC+Edz3wXoz8lpUE8DTCHCyMV+mPj9OAid4BNRn8zpDbdA/JvgWxlfcS1w56RvEoqt/9Vu995BemLl7QvsH01/G7C/gZ2Gdb/nh24U+WHPCyPHcega9oj1o1qIjp01dw37/5ll9zPLW2hpH+UYou9Gbg/8kKbxvuNln/koJ21pnWjSWyWKt99Ba6LLJuaE3kHvg/wUoaoV/sOWXkkNokOGjL82T219Itl6RtuA8+29NohaSldFYjSo5DZxWeuqhAQvgGKNmrLZhqONIwSgSE0/7LUyvyecmG7acQ2iNp2w39PMHkId4rHADTeYr2xmZVl1vwD1biqv8A8AAA==&quot;"/>
    <we:property name="isFiltersActionButtonVisible" value="true"/>
    <we:property name="reportEmbeddedTime" value="&quot;2023-10-10T15:48:14.366Z&quot;"/>
    <we:property name="creatorTenantId" value="&quot;35e8087e-75a7-4479-b528-df0fbbb7fc26&quot;"/>
    <we:property name="creatorUserId" value="&quot;1003200301FE1F95&quot;"/>
    <we:property name="creatorSessionId" value="&quot;9c611839-ec6d-42ac-9ff9-1e727fabe744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110F275A-09F1-4B6B-90E0-8684C85034E8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21d199e3-8b73-4c68-925e-53c925efc92d/ReportSectionff8ae9fe3c439ccb3bc9?bookmarkGuid=820452a7-b467-4c9c-a243-d0301e188936&amp;bookmarkUsage=1&amp;ctid=35e8087e-75a7-4479-b528-df0fbbb7fc26&amp;fromEntryPoint=export&quot;"/>
    <we:property name="reportName" value="&quot;CapstoneProjectBI&quot;"/>
    <we:property name="reportState" value="&quot;CONNECTED&quot;"/>
    <we:property name="embedUrl" value="&quot;/reportEmbed?reportId=21d199e3-8b73-4c68-925e-53c925efc92d&amp;config=eyJjbHVzdGVyVXJsIjoiaHR0cHM6Ly9XQUJJLUlORElBLUNFTlRSQUwtQS1QUklNQVJZLXJlZGlyZWN0LmFuYWx5c2lzLndpbmRvd3MubmV0IiwiZW1iZWRGZWF0dXJlcyI6eyJ1c2FnZU1ldHJpY3NWTmV4dCI6dHJ1ZX19&amp;disableSensitivityBanner=true&quot;"/>
    <we:property name="pageName" value="&quot;ReportSectionff8ae9fe3c439ccb3bc9&quot;"/>
    <we:property name="pageDisplayName" value="&quot;Page 6&quot;"/>
    <we:property name="datasetId" value="&quot;0f591f94-ef8c-47ca-8c1c-e56775e79e44&quot;"/>
    <we:property name="backgroundColor" value="&quot;#A0D1FF&quot;"/>
    <we:property name="bookmark" value="&quot;H4sIAAAAAAAAA+1WTW/bOBD9K4YuvQhb2bIjKbfUcYFis60RF93DIocROZLZ0qRAUmncwv99h5TcpGm8dtONsQHWF4OjmeGbNx+crxEXtpGwfgsrjE6jV1p/WoH5NBhGcaS+l7GTMs/SHLFiVZKOMp5DSlq6cUIrG51+jRyYGt0HYVuQ3iEJ/7qKI5ByDrU/VSAtxlGDxmoFUnzBTpk+OdPiJo7wppHagHe5cODQu70mdToTlOFv/kZgTlzjApnrpJfYaOP6c1XlgEWFKRunBWNlWrKCbGz3NcDcr+8vDcCmWjkQigB4WVKkeUG6oyHgmMMkBca8vBLS9SrlenbTGIqb2Fg3nr4zfg2KIScQnZ5X+7ANaRRHr41eBYM+Bw1pzpQTbk2HOaxXqNzgHAkH8RRH74PbZEPE/rlEg8GUcHLR0eEPqwaMsPdPvwvFo9NhHF1g5fyns7o2WMPWziNHa795ke3qAflCt4bhJVa3hwB6Q9mbG025DcDfaweSYJfCDc5WulUuaLxuVZ+2xB8vRb0MUC4EMQMycAOy9S6HF2RBv6uuLO5A+HXcO/l9VBRL/XlqkKqVe0H8LfVTEtXaCEaB3Y/h52BOW+v0Cs0unKz/HkronyDdqcYn4/Sd4bdIXy5A4g94b4UHUnkM3AfVQkOWS7A4gAPLwZevFaqW/ay7HS5dJ9PULCXObvwoLT/SUPJzhGy0Z/HVOrT3uTDbaUcDY/YfbgYKl0T8BKoCkiQpchye5OkET8Z7B+W/1y0HFGBjNG+Zm2r+LPqlIVpwBmx5j/HhccbPAQjnHaGDHRPoGXXBr6Wja4BywsoRwiTLyzSDpMoxz47YAHufC9+8Zv2YPFlJoZvv0hTRTXXY1Dg4CBE13V0Cu+++y+gfQ8APPvYvzsmC68/qhX/040jYN4r2PkK1QNll/Y/9XvwS2S8NfuWT23L5AZF1RLNbhEC7C/Z4Dpvrdh/ZbHdQovTjncUyKNt+IXuafF0FdibZOE0nJRtxNs4qKHBS8iOW17bX36hK7xisjx0DRymv51Yeh/PdlUeBwHlW5uOy4EnF0ywbHfP5PQDujnf3//J4ovLo+b4KEDYP06dbZxtgOAeFDwRN4YHiyH8q1M3mbyDCSVtiEAAA&quot;"/>
    <we:property name="initialStateBookmark" value="&quot;H4sIAAAAAAAAA+1WTW/bOBD9K4YuvQhb27JjKzfXcYEiSWPERXsogmJEjmS2NCmQVBq38H/vkJKbNI3X2nRjbID1QQaHM+SbNx+c7xEXtpSwfgsrjI6jV1p/WYH50ulFcaQa2cXF6fnk8vTT28n5jMS6dEIrGx1/jxyYAt17YSuQ/gQSfryKI5ByDoVf5SAtxlGJxmoFUnzDWpm2nKlwE0d4U0ptwB+5cODQH3tN6rSmu3t/JXQjMCeucYHM1dJLLLVxzTrPx4BpjgkbJCljWZKxlGxsvRtg7tf3lwZgU60cCEUAvKybJuOUdPs9wAGHYQKMeXkupGtUsvXspjTkN7GxLj1fE34NiiEnELWeV3u/dakfR6+NXgWDhvSSNGfKCbemxRzWK1Suc4KEg3iKo3fh2O6GiP2wRIPBlHByUdPhF6sSjLD3V6dC8ei4F0dnmDu/NSkKgwVs7TxytPbnKbJaPSBf6MowvMT8dhFAbyh6c6MptgH4O+1AEuxMuM5kpSvlgsbrSjVh6/rlpSiWAcqZIGZABm5AVv7I3hlZ0O+qTos7EP4c905+H+XFUn+dGqRs5V4Q/wz9lESFNoKRY/d9+Gcwp5V1eoVmF07W7IcU+jtId7LxyTi9MPwW6csFSPwN762wJZWHwN0qF0qyXILFDrRMB5++VqhCNr3utrnUlUxdM5M4u/GtNPtMTcn3EbLRnsVX61DeJ8Jsux01jNl/uBjIXRLxI8hT6Ha76Rh7R+NkiEeDvY3y36uWFglYGs0r5qaaP4t6KYkWnAFb3mO8d5j20wLhvCa0s6MDPaMq+LNw1AWQDVnWRxiOxlkygm4+xvHogAWw97nwxWvWj4mTleS6+SVMEd1UhEmNg4PgUVnfJbDe91VG/xgcfvCxf3FCFlx/VS/8ox9Hwr5RNPcRqgXKOurn+0/xQ2QzNPiRT27T5TdE1hHNbhEcrS/Yc3KYXLfzyGY7gxKln+8MlkHZNgPZ08TrKrAzHA2SZJixPmeDUQ4pDjN+wPTa1voblesdjfWxbeAg6fXc0qM933V6pAicj7LxIEt5N+fJaNQ/5PPbAu6Od/f/9Hii9Gj4vgoQNg/TpytnS2A4B4UPOE3ugeLI27oa+8gJetTb92z/+QFx7ByxgxAAAA==&quot;"/>
    <we:property name="isFiltersActionButtonVisible" value="true"/>
    <we:property name="reportEmbeddedTime" value="&quot;2023-10-10T15:48:51.880Z&quot;"/>
    <we:property name="creatorTenantId" value="&quot;35e8087e-75a7-4479-b528-df0fbbb7fc26&quot;"/>
    <we:property name="creatorUserId" value="&quot;1003200301FE1F95&quot;"/>
    <we:property name="creatorSessionId" value="&quot;d3c1def1-4b4c-4e2e-9a21-6235aa1b9425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A682F02F-86D2-4E75-9434-3E740AC67EB0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21d199e3-8b73-4c68-925e-53c925efc92d/ReportSection5cf3138f2ae29917bec1?bookmarkGuid=23c3ce3e-9a7c-4184-86d3-2d5f2e7568d8&amp;bookmarkUsage=1&amp;ctid=35e8087e-75a7-4479-b528-df0fbbb7fc26&amp;fromEntryPoint=export&quot;"/>
    <we:property name="reportName" value="&quot;CapstoneProjectBI&quot;"/>
    <we:property name="reportState" value="&quot;CONNECTED&quot;"/>
    <we:property name="embedUrl" value="&quot;/reportEmbed?reportId=21d199e3-8b73-4c68-925e-53c925efc92d&amp;config=eyJjbHVzdGVyVXJsIjoiaHR0cHM6Ly9XQUJJLUlORElBLUNFTlRSQUwtQS1QUklNQVJZLXJlZGlyZWN0LmFuYWx5c2lzLndpbmRvd3MubmV0IiwiZW1iZWRGZWF0dXJlcyI6eyJ1c2FnZU1ldHJpY3NWTmV4dCI6dHJ1ZX19&amp;disableSensitivityBanner=true&quot;"/>
    <we:property name="pageName" value="&quot;ReportSection5cf3138f2ae29917bec1&quot;"/>
    <we:property name="pageDisplayName" value="&quot;Page 7&quot;"/>
    <we:property name="datasetId" value="&quot;0f591f94-ef8c-47ca-8c1c-e56775e79e44&quot;"/>
    <we:property name="backgroundColor" value="&quot;#A0D1FF&quot;"/>
    <we:property name="bookmark" value="&quot;H4sIAAAAAAAAA81UTW/bMAz9K4XOxuCPurZza70MKLANQTL0MuRAy7SnRZE8Wc7iBfnvo2QXW3NoT0Xrgy0+0uR7BKkTq0XfSRi/wh7Zgt1pvduD2V1FLGDqKXZdXWc3cRpXxU2dJnlRJGFGUbqzQqueLU7MgmnRPoh+AOkSEvh9GzCQcgWtsxqQPQasQ9NrBVL8wSmYXNYMeA4YHjupDbiUGwsWXdoDhZNNVKIPCVUEbsUBN8jthK6x08bOdsqbJEryJgaMiyLKKuROSz95Pc2X411RT6zUyoJQRMBhBa95CnmeZFHFmzBPiyxxeCOknUOqcXnsDOmmboyda19JKlptBAfJvD6D/STnxEoth70/LZ/gGz0YjmtsvEtZYUfKtDK6Hri9uleNZmdqFgHUSu/rJl+pa/SuH/p3aZBK12wRnoO3YeOH6jk2t/UBFCf0kspt2xpswc7m8pV4/hrAh93TsGm+8+5Pg5oHK3zP1L9s1quX+W4J6YVq5bxo/yb72yTDQiVxeXR7XP2kjXBDTP9oU6O5G/0cfxTmcdXi4IL3m4oldQQ1RZPxJEvijPMawwqjMHeJn5eNR1vpC9n++R9he6QLzR30YPsOOK5AoW9KN5ET6ONoAkDVruX+bNz3s6A7YSr9AHJwVf31x3yZrXv9BVPihxl+BQAA&quot;"/>
    <we:property name="initialStateBookmark" value="&quot;H4sIAAAAAAAAA81UwW7bMAz9lUJnY7BjBLZzSz0XKLq0QTL0MgQFLdOeFkXyZDlLFuTfR8ketuXQnIbWB1t6pMn3CJInVomulXB8hB2yGbvVersDs72JWMDUiD09PSzmq4eXx/miIFi3VmjVsdmJWTAN2mfR9SBdBAK/bAIGUi6hcbcaZIcBa9F0WoEUP3FwJpM1PZ4DhodWagMu5NqCRRd2T+50p9zRh5gyArdij2vkdkBX2Gpjx/uU13EUp/UEcJJlUVIid+S7weppXvd3ST2xXCsLQhEBh2W84lNI0ziJSl6H6TRLYofXQtrRpTwWh9aQbqrGsXX1yklFo43gIJnXZ7Ab5JxYrmW/86fiH3yte8NxhbU3KSvskSItja56bm/uVa3ZmYpFAJXS29rBlusKvemr/pEbpNQVm4Xn4G3Y+C56jc282oPihF5SmTeNwQbseC3+E8/vPXi3e2o2zbfefNersbHC90x9sV4tr/PdENIJ1chx0P509udBhoVSYnFwc1x+o4lwTUz/aFOhuT36Pv4ozO9RmwQXvN9ULKkjqM7qhMdJPEk4rzAsMQpTF/h12Xiwpb6Q7Z+/EbZDWmjuoHvbtcBxCQp9UdqBnEDvRx0AqnIl92fjvp8E7YQh9TPI3mX164/5JMRGUOWv/OCWIvO0Nu71C9VosGCfBQAA&quot;"/>
    <we:property name="isFiltersActionButtonVisible" value="true"/>
    <we:property name="reportEmbeddedTime" value="&quot;2023-10-10T15:43:56.213Z&quot;"/>
    <we:property name="creatorTenantId" value="&quot;35e8087e-75a7-4479-b528-df0fbbb7fc26&quot;"/>
    <we:property name="creatorUserId" value="&quot;1003200301FE1F95&quot;"/>
    <we:property name="creatorSessionId" value="&quot;f2cc5670-7f8e-423b-bb05-32d2874ce406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447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Mesh</vt:lpstr>
      <vt:lpstr>Axon Classic models data analysis 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 Vasundharan</dc:creator>
  <cp:lastModifiedBy>Amrith Vasundharan</cp:lastModifiedBy>
  <cp:revision>6</cp:revision>
  <dcterms:created xsi:type="dcterms:W3CDTF">2023-10-10T05:58:58Z</dcterms:created>
  <dcterms:modified xsi:type="dcterms:W3CDTF">2023-10-15T17:01:36Z</dcterms:modified>
</cp:coreProperties>
</file>