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AMRITHA P.P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asbruce2428c0544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AI &amp; 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 JCT COLLEGE OF ARTS &amp; SCIENCE/BHARATHIAR UNIVERSITY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189"/>
            <a:ext cx="4475907" cy="2915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69545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well-crafted portfolio design and layout is more than just a showcase — it’s your personal brand in action. By combining clear structure with thoughtful visuals, you create a space that highlights your skills, tells your story, and leaves a lasting impression. Whether you're aiming to land a job, attract clients, or simply share your creative journey, your portfolio is your digital handshake — make it count.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5616044" cy="3086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PROJECT </a:t>
            </a:r>
            <a:br>
              <a:rPr lang="en-US" sz="4250" spc="5" dirty="0" smtClean="0"/>
            </a:br>
            <a:r>
              <a:rPr lang="en-US" sz="3600" spc="5" dirty="0" smtClean="0"/>
              <a:t>SIMPLE PORTFOLIO WEBSITE </a:t>
            </a:r>
            <a:r>
              <a:rPr lang="en-US" sz="4250" spc="5" dirty="0" smtClean="0"/>
              <a:t/>
            </a:r>
            <a:br>
              <a:rPr lang="en-US" sz="4250" spc="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81000" y="1695449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Many professionals, especially web developers and designers, need an easy way to showcase their work through a personal portfolio website. However, creating a custom portfolio can be time-consuming and technically challenging. Existing solutions like website builders or templates often limit creativity and come with ongoing costs or complexity.</a:t>
            </a:r>
          </a:p>
          <a:p>
            <a:r>
              <a:rPr lang="en-US" dirty="0"/>
              <a:t>There is a need for a </a:t>
            </a:r>
            <a:r>
              <a:rPr lang="en-US" b="1" dirty="0"/>
              <a:t>simple, self-contained, and customizable portfolio solution</a:t>
            </a:r>
            <a:r>
              <a:rPr lang="en-US" dirty="0"/>
              <a:t> that allows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Easily showcase their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full control over design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only basic web technologies (HTML, CSS, JavaScript) to ensure simplicity and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content without requiring advanced technical knowledge or external tools.</a:t>
            </a:r>
          </a:p>
          <a:p>
            <a:r>
              <a:rPr lang="en-US" dirty="0"/>
              <a:t>This portfolio website would enable professionals to create a responsive, lightweight, and easily customizable online presence without relying on third-party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219200" y="1507807"/>
            <a:ext cx="449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project aims to create a </a:t>
            </a:r>
            <a:r>
              <a:rPr lang="en-US" b="1" dirty="0"/>
              <a:t>simple, self-contained portfolio website</a:t>
            </a:r>
            <a:r>
              <a:rPr lang="en-US" dirty="0"/>
              <a:t> using only </a:t>
            </a:r>
            <a:r>
              <a:rPr lang="en-US" b="1" dirty="0"/>
              <a:t>HTML, CSS, and JavaScript</a:t>
            </a:r>
            <a:r>
              <a:rPr lang="en-US" dirty="0"/>
              <a:t>. The goal is to provide developers, designers, and other professionals with an easy way to showcase their work, skills, and experience through a personalized, responsive, and interactive website.</a:t>
            </a:r>
          </a:p>
          <a:p>
            <a:r>
              <a:rPr lang="en-US" dirty="0"/>
              <a:t>The website will include sections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</a:t>
            </a:r>
            <a:r>
              <a:rPr lang="en-US" dirty="0"/>
              <a:t>: A brief introduction and overview.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About</a:t>
            </a:r>
            <a:r>
              <a:rPr lang="en-US" dirty="0"/>
              <a:t>: Personal bio and professional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Projects</a:t>
            </a:r>
            <a:r>
              <a:rPr lang="en-US" dirty="0"/>
              <a:t>: A display of selected work and projects with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</a:t>
            </a:r>
            <a:r>
              <a:rPr lang="en-US" dirty="0"/>
              <a:t>: A simple contact form with basic validation.</a:t>
            </a:r>
          </a:p>
          <a:p>
            <a:r>
              <a:rPr lang="en-US" dirty="0"/>
              <a:t>Key features of the website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Responsiveness</a:t>
            </a:r>
            <a:r>
              <a:rPr lang="en-US" dirty="0"/>
              <a:t>: The layout will automatically adjust to different screen sizes (mobile, tablet, desktop).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1000" y="2019300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🎯 Common End Users of a Portfolio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Potential Employers or Recruiters</a:t>
            </a:r>
            <a:r>
              <a:rPr lang="en-US" dirty="0"/>
              <a:t> They visit to evaluate your skills, experience, and past work before offering interviews or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Clients or Customers</a:t>
            </a:r>
            <a:r>
              <a:rPr lang="en-US" dirty="0"/>
              <a:t> If you're a freelancer, designer, developer, or artist, clients use your portfolio to decide whether to hire you for 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Collaborators or Peers</a:t>
            </a:r>
            <a:r>
              <a:rPr lang="en-US" dirty="0"/>
              <a:t> Other professionals might explore your work to consider partnerships, collaborations, or networking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Fans or Followers</a:t>
            </a:r>
            <a:r>
              <a:rPr lang="en-US" dirty="0"/>
              <a:t> If your work is creative—like photography, writing, or illustration—fans may visit to appreciate your style and stay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 Institutions</a:t>
            </a:r>
            <a:r>
              <a:rPr lang="en-US" dirty="0"/>
              <a:t> If you're applying for a program or grant, universities or committees might review your portfolio as part of your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 (the Creator)</a:t>
            </a:r>
            <a:r>
              <a:rPr lang="en-US" dirty="0"/>
              <a:t> It’s also a personal tool for self-reflection, tracking growth, and showcasing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81940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structure and content (e.g., headings, buttons, sections)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styling (e.g., colors, layout, fonts)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interactivity (e.g., switching sections, animations)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all written directly inside the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&lt;html&gt;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file using: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&lt;style&gt;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tag for CSS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tag for JavaScript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33400" y="1905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Portfolio design and layout</a:t>
            </a:r>
            <a:r>
              <a:rPr lang="en-US"/>
              <a:t> is all about how you </a:t>
            </a:r>
            <a:r>
              <a:rPr lang="en-US" b="1"/>
              <a:t>present your work</a:t>
            </a:r>
            <a:r>
              <a:rPr lang="en-US"/>
              <a:t> — whether you're a designer, developer, artist, or student. </a:t>
            </a:r>
            <a:r>
              <a:rPr lang="en-US" dirty="0"/>
              <a:t>It’s like creating a personal website or document that shows off your best projects, skills, and achievements.</a:t>
            </a:r>
          </a:p>
          <a:p>
            <a:r>
              <a:rPr lang="en-US" b="1" dirty="0"/>
              <a:t>🧠 Why It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good </a:t>
            </a:r>
            <a:r>
              <a:rPr lang="en-US" b="1" dirty="0"/>
              <a:t>design</a:t>
            </a:r>
            <a:r>
              <a:rPr lang="en-US" dirty="0"/>
              <a:t> makes your portfolio look professional and attractive.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smart </a:t>
            </a:r>
            <a:r>
              <a:rPr lang="en-US" b="1" dirty="0"/>
              <a:t>layout</a:t>
            </a:r>
            <a:r>
              <a:rPr lang="en-US" dirty="0"/>
              <a:t> helps people easily find what they’re looking for — like your bio, projects, or contact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Together, they help you </a:t>
            </a:r>
            <a:r>
              <a:rPr lang="en-US" b="1" dirty="0"/>
              <a:t>stand out</a:t>
            </a:r>
            <a:r>
              <a:rPr lang="en-US" dirty="0"/>
              <a:t> and make a strong impression.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304800" y="2099234"/>
            <a:ext cx="9372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welcoming intro with your name, title, and a snapshot of your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short bio, your skills, and maybe a photo.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Gallery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 thumbnails or cards showcasing your best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Details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Clickable pages or popups with deeper info about each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way for visitors to reach out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812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Digital Portfolio  </vt:lpstr>
      <vt:lpstr>PROJECT  SIMPLE PORTFOLIO WEBSITE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2024-03-29T15:07:22Z</dcterms:created>
  <dcterms:modified xsi:type="dcterms:W3CDTF">2025-09-09T06:44:07Z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