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34"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autoAdjust="0"/>
    <p:restoredTop sz="81116" autoAdjust="0"/>
  </p:normalViewPr>
  <p:slideViewPr>
    <p:cSldViewPr snapToGrid="0">
      <p:cViewPr varScale="1">
        <p:scale>
          <a:sx n="132" d="100"/>
          <a:sy n="132" d="100"/>
        </p:scale>
        <p:origin x="1128" y="176"/>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7/11/20 3:46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7" y="1189176"/>
            <a:ext cx="9829646" cy="5529175"/>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Words>
  <Application>Microsoft Macintosh PowerPoint</Application>
  <PresentationFormat>Widescreen</PresentationFormat>
  <Paragraphs>179</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2020-07-11T20:47:19Z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