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34"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1" autoAdjust="0"/>
    <p:restoredTop sz="81085" autoAdjust="0"/>
  </p:normalViewPr>
  <p:slideViewPr>
    <p:cSldViewPr snapToGrid="0">
      <p:cViewPr varScale="1">
        <p:scale>
          <a:sx n="135" d="100"/>
          <a:sy n="135" d="100"/>
        </p:scale>
        <p:origin x="912" y="160"/>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7/5/20 7:51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7" y="1189176"/>
            <a:ext cx="9829646" cy="5529175"/>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a:t>
            </a:r>
            <a:r>
              <a:rPr lang="en-US" sz="2800">
                <a:latin typeface="+mn-lt"/>
              </a:rPr>
              <a:t>with Cosmos DB </a:t>
            </a:r>
            <a:r>
              <a:rPr lang="en-US" sz="2800" dirty="0">
                <a:latin typeface="+mn-lt"/>
              </a:rPr>
              <a:t>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1610</Words>
  <Application>Microsoft Macintosh PowerPoint</Application>
  <PresentationFormat>Widescreen</PresentationFormat>
  <Paragraphs>179</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2020-07-06T01:33:02Z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