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1" autoAdjust="0"/>
    <p:restoredTop sz="81158" autoAdjust="0"/>
  </p:normalViewPr>
  <p:slideViewPr>
    <p:cSldViewPr snapToGrid="0">
      <p:cViewPr varScale="1">
        <p:scale>
          <a:sx n="89" d="100"/>
          <a:sy n="89" d="100"/>
        </p:scale>
        <p:origin x="231" y="54"/>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the Linux variant of App Service. </a:t>
            </a:r>
            <a:r>
              <a:rPr lang="en-US" sz="1200" kern="1200">
                <a:solidFill>
                  <a:schemeClr val="tx1"/>
                </a:solidFill>
                <a:effectLst/>
                <a:latin typeface="+mn-lt"/>
                <a:ea typeface="+mn-ea"/>
                <a:cs typeface="+mn-cs"/>
              </a:rPr>
              <a:t>However this option does not provide a full-featured container orchestration platform with highly customizable load balancing, dynamic service discovery, and a holistic approach to container monitoring.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9/5/2019 5:29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 PaaS option in Azure that also provides the full container orchestration platform options, that would be easy to migrate to but also handle our scale and management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With so many platforms and tools for Docker and container orchestration, how should we choose an option for Azure?</a:t>
            </a:r>
          </a:p>
          <a:p>
            <a:pPr marL="0" indent="0">
              <a:buNone/>
            </a:pPr>
            <a:endParaRPr lang="en-US" sz="2000" i="1" dirty="0"/>
          </a:p>
          <a:p>
            <a:pPr lvl="2"/>
            <a:r>
              <a:rPr lang="en-US" sz="2800" dirty="0"/>
              <a:t>App Service for Containers – simple PaaS without full-featured container orchestration</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1392</Words>
  <Application>Microsoft Office PowerPoint</Application>
  <PresentationFormat>Widescreen</PresentationFormat>
  <Paragraphs>172</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2019-09-06T00:31:52Z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