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autoAdjust="0"/>
    <p:restoredTop sz="81158" autoAdjust="0"/>
  </p:normalViewPr>
  <p:slideViewPr>
    <p:cSldViewPr snapToGrid="0">
      <p:cViewPr varScale="1">
        <p:scale>
          <a:sx n="105" d="100"/>
          <a:sy n="105" d="100"/>
        </p:scale>
        <p:origin x="1488" y="18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4/14/19 5:58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 PaaS option in Azure that also provides the full container orchestration platform options, that would be easy to migrate to but also handle our scale and management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With so many platforms and tools for Docker and container orchestration, how should we choose an option for Azure?</a:t>
            </a:r>
          </a:p>
          <a:p>
            <a:pPr marL="0" indent="0">
              <a:buNone/>
            </a:pPr>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Words>
  <Application>Microsoft Macintosh PowerPoint</Application>
  <PresentationFormat>Widescreen</PresentationFormat>
  <Paragraphs>172</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2019-04-15T01:43:49Z</dcterms:modified>
</cp:coreProperties>
</file>