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0" autoAdjust="0"/>
    <p:restoredTop sz="81088" autoAdjust="0"/>
  </p:normalViewPr>
  <p:slideViewPr>
    <p:cSldViewPr snapToGrid="0">
      <p:cViewPr varScale="1">
        <p:scale>
          <a:sx n="102" d="100"/>
          <a:sy n="102" d="100"/>
        </p:scale>
        <p:origin x="1744" y="19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10/12/19 10:49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Words>
  <Application>Microsoft Macintosh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2019-10-12T17:50:22Z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