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9" r:id="rId12"/>
    <p:sldId id="326" r:id="rId13"/>
    <p:sldId id="304" r:id="rId14"/>
    <p:sldId id="305" r:id="rId15"/>
    <p:sldId id="330" r:id="rId16"/>
    <p:sldId id="320" r:id="rId17"/>
    <p:sldId id="322" r:id="rId18"/>
    <p:sldId id="321" r:id="rId19"/>
    <p:sldId id="317" r:id="rId20"/>
    <p:sldId id="316" r:id="rId21"/>
    <p:sldId id="332" r:id="rId22"/>
    <p:sldId id="319" r:id="rId23"/>
    <p:sldId id="333"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176" autoAdjust="0"/>
  </p:normalViewPr>
  <p:slideViewPr>
    <p:cSldViewPr snapToGrid="0">
      <p:cViewPr varScale="1">
        <p:scale>
          <a:sx n="56" d="100"/>
          <a:sy n="56" d="100"/>
        </p:scale>
        <p:origin x="924" y="6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4/2/2019 4:04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4" name="Picture 3" descr="A diagram showing the Azure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0305F324-4B77-45E3-80FB-814D71A1C0AE}"/>
              </a:ext>
            </a:extLst>
          </p:cNvPr>
          <p:cNvPicPr>
            <a:picLocks noChangeAspect="1"/>
          </p:cNvPicPr>
          <p:nvPr/>
        </p:nvPicPr>
        <p:blipFill>
          <a:blip r:embed="rId3"/>
          <a:stretch>
            <a:fillRect/>
          </a:stretch>
        </p:blipFill>
        <p:spPr>
          <a:xfrm>
            <a:off x="2220743" y="1866588"/>
            <a:ext cx="7230398" cy="4701901"/>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VMs in Azure</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a:t>
            </a:r>
            <a:r>
              <a:rPr lang="en-US" sz="2400" b="1"/>
              <a:t>VM in Azur</a:t>
            </a:r>
            <a:r>
              <a:rPr lang="en-US" sz="2400" b="1" dirty="0"/>
              <a:t>e</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1364</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2019-04-02T20:08:27Z</dcterms:modified>
</cp:coreProperties>
</file>