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913E9-E5B3-4FB8-AED5-511F31E509A5}" v="102" dt="2023-11-17T14:28:5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UTHABECSE/NM-SPCET-CSE-GROUP10?search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32;p209"/>
          <p:cNvSpPr txBox="1">
            <a:spLocks/>
          </p:cNvSpPr>
          <p:nvPr/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“Your Project Name”</a:t>
            </a:r>
          </a:p>
        </p:txBody>
      </p:sp>
      <p:sp>
        <p:nvSpPr>
          <p:cNvPr id="6" name="Google Shape;1833;p209"/>
          <p:cNvSpPr txBox="1">
            <a:spLocks/>
          </p:cNvSpPr>
          <p:nvPr/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</a:p>
        </p:txBody>
      </p:sp>
      <p:pic>
        <p:nvPicPr>
          <p:cNvPr id="7" name="Google Shape;1834;p209"/>
          <p:cNvPicPr preferRelativeResize="0"/>
          <p:nvPr/>
        </p:nvPicPr>
        <p:blipFill rotWithShape="1">
          <a:blip r:embed="rId4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05776-B2AF-58AF-4A18-998A46C3C37B}"/>
              </a:ext>
            </a:extLst>
          </p:cNvPr>
          <p:cNvSpPr txBox="1"/>
          <p:nvPr/>
        </p:nvSpPr>
        <p:spPr>
          <a:xfrm>
            <a:off x="999640" y="1472061"/>
            <a:ext cx="253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“Your Project 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10" name="Google Shape;1842;p210"/>
          <p:cNvGraphicFramePr/>
          <p:nvPr>
            <p:extLst>
              <p:ext uri="{D42A27DB-BD31-4B8C-83A1-F6EECF244321}">
                <p14:modId xmlns:p14="http://schemas.microsoft.com/office/powerpoint/2010/main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6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7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 Box 11"/>
          <p:cNvSpPr txBox="1"/>
          <p:nvPr/>
        </p:nvSpPr>
        <p:spPr>
          <a:xfrm>
            <a:off x="1972945" y="2778125"/>
            <a:ext cx="1623060" cy="3371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AMRUTHA N</a:t>
            </a:r>
          </a:p>
        </p:txBody>
      </p:sp>
      <p:sp>
        <p:nvSpPr>
          <p:cNvPr id="19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 Box 14"/>
          <p:cNvSpPr txBox="1"/>
          <p:nvPr/>
        </p:nvSpPr>
        <p:spPr>
          <a:xfrm>
            <a:off x="1982470" y="3580130"/>
            <a:ext cx="16230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 Box 15"/>
          <p:cNvSpPr txBox="1"/>
          <p:nvPr/>
        </p:nvSpPr>
        <p:spPr>
          <a:xfrm>
            <a:off x="1972945" y="3947160"/>
            <a:ext cx="16230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649" y="2807326"/>
            <a:ext cx="182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562350"/>
            <a:ext cx="182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3955018"/>
            <a:ext cx="182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FF9FC-223B-CEF7-8BCF-7F832B5A197A}"/>
              </a:ext>
            </a:extLst>
          </p:cNvPr>
          <p:cNvSpPr txBox="1"/>
          <p:nvPr/>
        </p:nvSpPr>
        <p:spPr>
          <a:xfrm>
            <a:off x="153364" y="2756080"/>
            <a:ext cx="1875308" cy="917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/>
                <a:cs typeface="Times New Roman"/>
              </a:rPr>
              <a:t>AMRUTHA.N-BECSE-au112720104005</a:t>
            </a:r>
            <a:endParaRPr lang="en-US" sz="1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A139-5EC5-5D70-8046-AB47F4B8597E}"/>
              </a:ext>
            </a:extLst>
          </p:cNvPr>
          <p:cNvSpPr txBox="1"/>
          <p:nvPr/>
        </p:nvSpPr>
        <p:spPr>
          <a:xfrm>
            <a:off x="3669121" y="2803116"/>
            <a:ext cx="5583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Choose a Hosting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AWS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Backend on 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Group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Migration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React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React App 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Environment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Backend URL in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Frontend and </a:t>
            </a:r>
            <a:r>
              <a:rPr lang="en-US" dirty="0" err="1"/>
              <a:t>Backen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Monitor and Scale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6029" y="220717"/>
            <a:ext cx="2396359" cy="51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36293" y="29883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website globally on AWS, establish a secure backend environment with </a:t>
            </a:r>
            <a:r>
              <a:rPr lang="en-US" dirty="0" err="1"/>
              <a:t>whitelisted</a:t>
            </a:r>
            <a:r>
              <a:rPr lang="en-US" dirty="0"/>
              <a:t> API ports and hosts in the database. Migrate the database to </a:t>
            </a:r>
            <a:r>
              <a:rPr lang="en-US" dirty="0" err="1"/>
              <a:t>MongoDB</a:t>
            </a:r>
            <a:r>
              <a:rPr lang="en-US" dirty="0"/>
              <a:t> Atlas for scalability.</a:t>
            </a:r>
          </a:p>
          <a:p>
            <a:endParaRPr lang="en-US" dirty="0"/>
          </a:p>
          <a:p>
            <a:r>
              <a:rPr lang="en-US" dirty="0"/>
              <a:t>Develop a responsive React app, integrate backend URL for seamless communication. Test frontend for UI, interactions, and user experience across devices and browsers. Ensure optimal performance, addressing issues promptly for a reliable website.</a:t>
            </a:r>
          </a:p>
          <a:p>
            <a:endParaRPr lang="en-US" dirty="0"/>
          </a:p>
          <a:p>
            <a:r>
              <a:rPr lang="en-US" dirty="0"/>
              <a:t>Backend testing validates API functionality, secure request handling, and accurate responses. Performance testing assesses responsiveness under various conditions, ensuring stability during peak usage. Iterative testing and refinement are crucial for a high-quality, accessible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01518" y="1828930"/>
            <a:ext cx="2880661" cy="80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l"/>
            <a:r>
              <a:rPr lang="en-US" sz="1100" b="0" i="0" dirty="0">
                <a:solidFill>
                  <a:schemeClr val="tx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NM-SPCET-CSE-GROUP10/ at main · AMRUTHABECSE/NM-SPCET-CSE-GROUP10 (github.com)</a:t>
            </a:r>
            <a:endParaRPr lang="en-US" sz="1100" b="0" i="0">
              <a:solidFill>
                <a:schemeClr val="tx1"/>
              </a:solidFill>
              <a:cs typeface="RMKPBC+PublicSans-BoldItalic" panose="0200050000000000000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1645"/>
              </a:lnSpc>
            </a:pPr>
            <a:endParaRPr lang="en-US" dirty="0">
              <a:solidFill>
                <a:schemeClr val="tx1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30</cp:revision>
  <dcterms:modified xsi:type="dcterms:W3CDTF">2023-11-17T14:29:25Z</dcterms:modified>
</cp:coreProperties>
</file>