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1"/>
      <p:bold r:id="rId12"/>
      <p:italic r:id="rId13"/>
      <p:boldItalic r:id="rId14"/>
    </p:embeddedFont>
    <p:embeddedFont>
      <p:font typeface="EB Garamond ExtraBold" panose="00000900000000000000" pitchFamily="2" charset="0"/>
      <p:bold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  <p:embeddedFont>
      <p:font typeface="Public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CE02C-AC00-4543-9354-4E85F2C3439F}" v="11" dt="2023-11-17T13:50:33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UTHABECSE/NM-SPCET-CSE-GROUP10?search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-136634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20414" y="1587062"/>
            <a:ext cx="334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 COMMERCE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734610"/>
            <a:ext cx="448171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E COMMERCE-MOBILE SHOPPING WEBSITE 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88252" y="1175915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None/>
            </a:pPr>
            <a:r>
              <a:rPr lang="en-US" dirty="0">
                <a:latin typeface="Times New Roman" pitchFamily="18" charset="0"/>
                <a:ea typeface="EB Garamond Medium"/>
                <a:cs typeface="Times New Roman" pitchFamily="18" charset="0"/>
                <a:sym typeface="EB Garamond Medium"/>
              </a:rPr>
              <a:t>      Introducing our cutting-edge e-commerce mobile website, where seamless functionality meets dynamic user experience. Harnessing the power of API integration, we've optimized the platform in five key ways: Firstly, we've seamlessly linked our APIs to the server's base URL, ensuring efficient communication. Next, meticulously designed API calls cater to each website element, providing a tailored and responsive interface. Our commitment to user satisfaction extends to error handling, guaranteeing a smooth browsing experience. Through expertly rendering API outputs to various low-level components, we elevate the overall design and usability. Finally, rest assured that our post-API content is secure, prioritizing the confidentiality and integrity of user interactions. Welcome to a new era of online shopping convenience.</a:t>
            </a:r>
            <a:endParaRPr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the severs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41" y="798786"/>
            <a:ext cx="7493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API Base URL Integration:</a:t>
            </a:r>
          </a:p>
          <a:p>
            <a:endParaRPr lang="en-US" dirty="0"/>
          </a:p>
          <a:p>
            <a:r>
              <a:rPr lang="en-US" dirty="0"/>
              <a:t>2. Element-Specific API Calls: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3. Error Handling Implementation:</a:t>
            </a:r>
          </a:p>
          <a:p>
            <a:endParaRPr lang="en-US" dirty="0"/>
          </a:p>
          <a:p>
            <a:r>
              <a:rPr lang="en-US" dirty="0"/>
              <a:t>4. Dynamic Rendering to Low-Level Components:</a:t>
            </a:r>
          </a:p>
          <a:p>
            <a:endParaRPr lang="en-US" dirty="0"/>
          </a:p>
          <a:p>
            <a:r>
              <a:rPr lang="en-US" dirty="0"/>
              <a:t>5. Post-API Content Security: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4" y="3774289"/>
            <a:ext cx="774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task involved creating a comprehensive introduction and step-wise description for integrating APIs into the frontend of an e-commerce mobile website to ensure dynamic features. The introduction highlights the platform's cutting-edge nature, emphasizing the use of API integration for optimal functionality. The step-wise description details key aspects, from linking APIs to the server's base URL and designing element-specific calls to implementing error handling, dynamic rendering, and ensuring post-API content security. Together, these measures aim to provide users with a seamless, responsive, and secure online shopping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4083089" y="2218990"/>
            <a:ext cx="2640527" cy="5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lvl="0" indent="0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NM-SPCET-CSE-GROUP10/ at main · AMRUTHABECSE/NM-SPCET-CSE-GROUP10 (github.com)</a:t>
            </a:r>
            <a:endParaRPr lang="en-US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211291" y="839109"/>
            <a:ext cx="2722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i="0" dirty="0">
                <a:solidFill>
                  <a:schemeClr val="bg1"/>
                </a:solidFill>
                <a:latin typeface="Times New Roman"/>
                <a:ea typeface="EB Garamond SemiBold"/>
                <a:cs typeface="Times New Roman"/>
                <a:sym typeface="EB Garamond SemiBold"/>
              </a:rPr>
              <a:t>GIT HUB SUBMISSION</a:t>
            </a:r>
            <a:endParaRPr lang="en-US" i="0">
              <a:solidFill>
                <a:schemeClr val="bg1"/>
              </a:solidFill>
              <a:latin typeface="Times New Roman"/>
              <a:ea typeface="EB Garamond SemiBold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452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Simple Light</vt:lpstr>
      <vt:lpstr>PowerPoint Presentation</vt:lpstr>
      <vt:lpstr>E COMMERCE-MOBILE SHOPPING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PG Lab</cp:lastModifiedBy>
  <cp:revision>12</cp:revision>
  <dcterms:created xsi:type="dcterms:W3CDTF">2020-08-13T11:21:46Z</dcterms:created>
  <dcterms:modified xsi:type="dcterms:W3CDTF">2023-11-17T13:50:56Z</dcterms:modified>
</cp:coreProperties>
</file>