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12"/>
      <p:bold r:id="rId13"/>
      <p:italic r:id="rId14"/>
      <p:boldItalic r:id="rId15"/>
    </p:embeddedFont>
    <p:embeddedFont>
      <p:font typeface="EB Garamond ExtraBold" panose="00000900000000000000" pitchFamily="2" charset="0"/>
      <p:bold r:id="rId16"/>
      <p:boldItalic r:id="rId17"/>
    </p:embeddedFont>
    <p:embeddedFont>
      <p:font typeface="EB Garamond Medium" panose="00000600000000000000" pitchFamily="2" charset="0"/>
      <p:regular r:id="rId18"/>
      <p:bold r:id="rId19"/>
      <p:italic r:id="rId20"/>
      <p:boldItalic r:id="rId21"/>
    </p:embeddedFont>
    <p:embeddedFont>
      <p:font typeface="Public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6DW8h5Jbtm3/66h5HIOknJPXM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55C29-2497-4DEF-BBAC-DB37DC96A406}" v="8" dt="2023-11-17T13:53:26.307"/>
  </p1510:revLst>
</p1510:revInfo>
</file>

<file path=ppt/tableStyles.xml><?xml version="1.0" encoding="utf-8"?>
<a:tblStyleLst xmlns:a="http://schemas.openxmlformats.org/drawingml/2006/main" def="{117D8A3C-7857-4DD7-918F-C9EDFB62702A}">
  <a:tblStyle styleId="{117D8A3C-7857-4DD7-918F-C9EDFB62702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0" name="Google Shape;1830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8" name="Google Shape;1838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1f5dca458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5" name="Google Shape;1845;g1f5dca458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6" name="Google Shape;1856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1f5dca458e3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8" name="Google Shape;1868;g1f5dca458e3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0" name="Google Shape;1880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6" name="Google Shape;1886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40" t="31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864" b="48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864" b="48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07" b="4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103" b="42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103" b="42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1" r="40" b="81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5" r="88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104" name="Google Shape;104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05" name="Google Shape;105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" name="Google Shape;106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4" name="Google Shape;144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5" name="Google Shape;145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2" name="Google Shape;152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0" name="Google Shape;160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1" name="Google Shape;161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49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8" name="Google Shape;168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212" name="Google Shape;212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Google Shape;217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Google Shape;231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" name="Google Shape;238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25" y="226006"/>
            <a:ext cx="175225" cy="429388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41"/>
          <p:cNvPicPr preferRelativeResize="0"/>
          <p:nvPr/>
        </p:nvPicPr>
        <p:blipFill rotWithShape="1">
          <a:blip r:embed="rId2">
            <a:alphaModFix/>
          </a:blip>
          <a:srcRect l="71" r="5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" name="Google Shape;252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Google Shape;253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56" name="Google Shape;256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59" name="Google Shape;259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60" name="Google Shape;260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61" name="Google Shape;261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62" name="Google Shape;262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63" name="Google Shape;263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4" name="Google Shape;264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68" name="Google Shape;268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9" name="Google Shape;269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" name="Google Shape;270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71" name="Google Shape;271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72" name="Google Shape;272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3" name="Google Shape;273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" name="Google Shape;274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75" name="Google Shape;275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76" name="Google Shape;276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77" name="Google Shape;277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" name="Google Shape;287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2" name="Google Shape;292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3" name="Google Shape;293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5" name="Google Shape;295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6" name="Google Shape;296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Google Shape;297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4" name="Google Shape;304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5" name="Google Shape;305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7" name="Google Shape;307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9" name="Google Shape;309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" name="Google Shape;311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15" name="Google Shape;315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316" name="Google Shape;316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17" name="Google Shape;317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8" name="Google Shape;318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19" name="Google Shape;319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20" name="Google Shape;320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321" name="Google Shape;321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22" name="Google Shape;322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23" name="Google Shape;323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24" name="Google Shape;324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25" name="Google Shape;325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6" name="Google Shape;326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7" name="Google Shape;327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" name="Google Shape;328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5" name="Google Shape;335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" name="Google Shape;336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7" name="Google Shape;337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9" name="Google Shape;339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" name="Google Shape;340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1" name="Google Shape;341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" name="Google Shape;343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" name="Google Shape;344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" name="Google Shape;345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" name="Google Shape;30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31" name="Google Shape;31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" name="Google Shape;32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33" name="Google Shape;33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4" name="Google Shape;34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5" name="Google Shape;35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6" name="Google Shape;36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7" name="Google Shape;37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8" name="Google Shape;38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9" name="Google Shape;39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0" name="Google Shape;40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1" name="Google Shape;41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42" name="Google Shape;42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" name="Google Shape;43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44" name="Google Shape;44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0" name="Google Shape;350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1" name="Google Shape;351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2" name="Google Shape;352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5" name="Google Shape;355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6" name="Google Shape;356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7" name="Google Shape;357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8" name="Google Shape;358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" name="Google Shape;359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6" name="Google Shape;366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67" name="Google Shape;367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8" name="Google Shape;368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69" name="Google Shape;369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2" name="Google Shape;372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3" name="Google Shape;373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4" name="Google Shape;374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5" name="Google Shape;375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6" name="Google Shape;376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83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84" name="Google Shape;384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5" name="Google Shape;385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86" name="Google Shape;386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9" name="Google Shape;389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0" name="Google Shape;390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1" name="Google Shape;391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2" name="Google Shape;392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3" name="Google Shape;393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7" name="Google Shape;397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401" name="Google Shape;401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2" name="Google Shape;402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403" name="Google Shape;403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06" name="Google Shape;406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7" name="Google Shape;407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8" name="Google Shape;408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9" name="Google Shape;409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0" name="Google Shape;410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Google Shape;411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9" name="Google Shape;419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5" name="Google Shape;425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9" name="Google Shape;429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0" name="Google Shape;430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1" name="Google Shape;431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2" name="Google Shape;432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6" name="Google Shape;436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7" name="Google Shape;437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9" name="Google Shape;439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1" name="Google Shape;441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3" name="Google Shape;443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54" name="Google Shape;454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55" name="Google Shape;455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56" name="Google Shape;456;p257"/>
              <p:cNvCxnSpPr>
                <a:endCxn id="457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58" name="Google Shape;458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57" name="Google Shape;457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9" name="Google Shape;459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60" name="Google Shape;460;p257"/>
              <p:cNvCxnSpPr>
                <a:endCxn id="461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62" name="Google Shape;462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61" name="Google Shape;461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3" name="Google Shape;463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64" name="Google Shape;464;p257"/>
              <p:cNvCxnSpPr>
                <a:endCxn id="465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66" name="Google Shape;466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65" name="Google Shape;465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7" name="Google Shape;467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68" name="Google Shape;468;p257"/>
              <p:cNvCxnSpPr>
                <a:endCxn id="469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70" name="Google Shape;470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69" name="Google Shape;469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1" name="Google Shape;471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8" name="Google Shape;478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9" name="Google Shape;479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0" name="Google Shape;480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483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84" name="Google Shape;484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5" name="Google Shape;485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86" name="Google Shape;486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87" name="Google Shape;487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8" name="Google Shape;488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89" name="Google Shape;489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90" name="Google Shape;490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91" name="Google Shape;491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93" name="Google Shape;493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94" name="Google Shape;494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5" name="Google Shape;495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6" name="Google Shape;496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7" name="Google Shape;497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8" name="Google Shape;498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9" name="Google Shape;499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0" name="Google Shape;500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4" name="Google Shape;504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508" name="Google Shape;508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509" name="Google Shape;509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0" name="Google Shape;510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11" name="Google Shape;511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512" name="Google Shape;512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13" name="Google Shape;513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4" name="Google Shape;514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17" name="Google Shape;517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0" name="Google Shape;520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521" name="Google Shape;521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522" name="Google Shape;522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3" name="Google Shape;523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24" name="Google Shape;524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525" name="Google Shape;525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26" name="Google Shape;526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7" name="Google Shape;527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9" name="Google Shape;529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0" name="Google Shape;530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41" r="29" b="41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" name="Google Shape;533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34" name="Google Shape;534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5" name="Google Shape;535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0" name="Google Shape;540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1" name="Google Shape;541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2" name="Google Shape;542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2" name="Google Shape;552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3" name="Google Shape;553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4" name="Google Shape;554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5" name="Google Shape;555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56" name="Google Shape;556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57" name="Google Shape;557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58" name="Google Shape;558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59" name="Google Shape;559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" name="Google Shape;563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64" name="Google Shape;564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66" name="Google Shape;566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9" name="Google Shape;569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1" name="Google Shape;571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2" name="Google Shape;572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3" name="Google Shape;573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74" name="Google Shape;574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75" name="Google Shape;575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76" name="Google Shape;576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7" name="Google Shape;577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80" name="Google Shape;580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1" name="Google Shape;581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2" name="Google Shape;582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3" name="Google Shape;583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4" name="Google Shape;584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85" name="Google Shape;585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1" name="Google Shape;591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2" name="Google Shape;592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3" name="Google Shape;593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4" name="Google Shape;594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5" name="Google Shape;595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6" name="Google Shape;596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7" name="Google Shape;597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600" name="Google Shape;600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1" name="Google Shape;601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2" name="Google Shape;602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3" name="Google Shape;603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4" name="Google Shape;604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5" name="Google Shape;605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6" name="Google Shape;606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7" name="Google Shape;607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8" name="Google Shape;608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9" name="Google Shape;609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0" name="Google Shape;610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1" name="Google Shape;611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2" name="Google Shape;612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3" name="Google Shape;613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4" name="Google Shape;614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5" name="Google Shape;615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0" name="Google Shape;620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21" name="Google Shape;621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22" name="Google Shape;622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23" name="Google Shape;623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24" name="Google Shape;624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25" name="Google Shape;625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26" name="Google Shape;626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27" name="Google Shape;627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8" name="Google Shape;628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9" name="Google Shape;629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0" name="Google Shape;630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1" name="Google Shape;631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2" name="Google Shape;632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" name="Google Shape;635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36" name="Google Shape;636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37" name="Google Shape;637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38" name="Google Shape;638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39" name="Google Shape;639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40" name="Google Shape;640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41" name="Google Shape;641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42" name="Google Shape;642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3" name="Google Shape;643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4" name="Google Shape;644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5" name="Google Shape;645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6" name="Google Shape;646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7" name="Google Shape;647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1" name="Google Shape;651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2" name="Google Shape;652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53" name="Google Shape;653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4" name="Google Shape;654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5" name="Google Shape;655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6" name="Google Shape;656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7" name="Google Shape;657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58" name="Google Shape;658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59" name="Google Shape;659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60" name="Google Shape;660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61" name="Google Shape;661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62" name="Google Shape;662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63" name="Google Shape;663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64" name="Google Shape;664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65" name="Google Shape;665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66" name="Google Shape;666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67" name="Google Shape;667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68" name="Google Shape;668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69" name="Google Shape;669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70" name="Google Shape;670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71" name="Google Shape;671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72" name="Google Shape;672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73" name="Google Shape;673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74" name="Google Shape;674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75" name="Google Shape;675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76" name="Google Shape;676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77" name="Google Shape;677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78" name="Google Shape;678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79" name="Google Shape;679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80" name="Google Shape;680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81" name="Google Shape;681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82" name="Google Shape;682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3" name="Google Shape;683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4" name="Google Shape;684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5" name="Google Shape;685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6" name="Google Shape;686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0" name="Google Shape;690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1" name="Google Shape;691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92" name="Google Shape;692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3" name="Google Shape;693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4" name="Google Shape;694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5" name="Google Shape;695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6" name="Google Shape;696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7" name="Google Shape;697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98" name="Google Shape;698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9" name="Google Shape;699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700" name="Google Shape;700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701" name="Google Shape;701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702" name="Google Shape;702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703" name="Google Shape;703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04" name="Google Shape;704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05" name="Google Shape;705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706" name="Google Shape;706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707" name="Google Shape;707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708" name="Google Shape;708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709" name="Google Shape;709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10" name="Google Shape;710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11" name="Google Shape;711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712" name="Google Shape;712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713" name="Google Shape;713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714" name="Google Shape;714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715" name="Google Shape;715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16" name="Google Shape;716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17" name="Google Shape;717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718" name="Google Shape;718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719" name="Google Shape;719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720" name="Google Shape;720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721" name="Google Shape;721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722" name="Google Shape;722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3" name="Google Shape;723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5" name="Google Shape;725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6" name="Google Shape;726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0" name="Google Shape;730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32" name="Google Shape;732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2" name="Google Shape;742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3" name="Google Shape;743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4" name="Google Shape;744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6" name="Google Shape;746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7" name="Google Shape;747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1" name="Google Shape;751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2" name="Google Shape;762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3" name="Google Shape;763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5" name="Google Shape;765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6" name="Google Shape;766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7" name="Google Shape;767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8" name="Google Shape;768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2" name="Google Shape;772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3" name="Google Shape;773;p272"/>
          <p:cNvCxnSpPr>
            <a:stCxn id="774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74" name="Google Shape;774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5" name="Google Shape;775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6" name="Google Shape;776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7" name="Google Shape;777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8" name="Google Shape;778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9" name="Google Shape;779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80" name="Google Shape;780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81" name="Google Shape;781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2" name="Google Shape;782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4" name="Google Shape;784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5" name="Google Shape;785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6" name="Google Shape;786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7" name="Google Shape;787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1" name="Google Shape;791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2" name="Google Shape;792;p273"/>
          <p:cNvCxnSpPr>
            <a:stCxn id="793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93" name="Google Shape;793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4" name="Google Shape;794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5" name="Google Shape;795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6" name="Google Shape;796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7" name="Google Shape;797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8" name="Google Shape;798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9" name="Google Shape;799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800" name="Google Shape;800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1" name="Google Shape;801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2" name="Google Shape;802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3" name="Google Shape;803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4" name="Google Shape;804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5" name="Google Shape;805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6" name="Google Shape;806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Google Shape;808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0" name="Google Shape;810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1" name="Google Shape;811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12" name="Google Shape;812;p274"/>
            <p:cNvCxnSpPr>
              <a:stCxn id="813" idx="6"/>
              <a:endCxn id="814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5" name="Google Shape;815;p274"/>
            <p:cNvCxnSpPr>
              <a:stCxn id="813" idx="6"/>
              <a:endCxn id="816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7" name="Google Shape;817;p274"/>
            <p:cNvCxnSpPr>
              <a:stCxn id="813" idx="6"/>
              <a:endCxn id="818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9" name="Google Shape;819;p274"/>
            <p:cNvCxnSpPr>
              <a:stCxn id="813" idx="6"/>
              <a:endCxn id="820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1" name="Google Shape;821;p274"/>
            <p:cNvCxnSpPr>
              <a:stCxn id="813" idx="6"/>
              <a:endCxn id="822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3" name="Google Shape;823;p274"/>
            <p:cNvCxnSpPr>
              <a:stCxn id="813" idx="6"/>
              <a:endCxn id="824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5" name="Google Shape;825;p274"/>
            <p:cNvCxnSpPr>
              <a:stCxn id="813" idx="6"/>
              <a:endCxn id="826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27" name="Google Shape;827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13" name="Google Shape;813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28" name="Google Shape;828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29" name="Google Shape;829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0" name="Google Shape;830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2" name="Google Shape;832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6" name="Google Shape;826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4" name="Google Shape;834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6" name="Google Shape;816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6" name="Google Shape;836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8" name="Google Shape;818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8" name="Google Shape;838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4" name="Google Shape;824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0" name="Google Shape;840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2" name="Google Shape;822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2" name="Google Shape;842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0" name="Google Shape;820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43" name="Google Shape;843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4" name="Google Shape;844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5" name="Google Shape;845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6" name="Google Shape;846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7" name="Google Shape;847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8" name="Google Shape;848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9" name="Google Shape;849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0" name="Google Shape;850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4" name="Google Shape;854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5" name="Google Shape;855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56" name="Google Shape;856;p275"/>
            <p:cNvCxnSpPr>
              <a:stCxn id="857" idx="6"/>
              <a:endCxn id="858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9" name="Google Shape;859;p275"/>
            <p:cNvCxnSpPr>
              <a:stCxn id="857" idx="6"/>
              <a:endCxn id="860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1" name="Google Shape;861;p275"/>
            <p:cNvCxnSpPr>
              <a:stCxn id="857" idx="6"/>
              <a:endCxn id="862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3" name="Google Shape;863;p275"/>
            <p:cNvCxnSpPr>
              <a:stCxn id="857" idx="6"/>
              <a:endCxn id="864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5" name="Google Shape;865;p275"/>
            <p:cNvCxnSpPr>
              <a:stCxn id="857" idx="6"/>
              <a:endCxn id="866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7" name="Google Shape;867;p275"/>
            <p:cNvCxnSpPr>
              <a:stCxn id="857" idx="6"/>
              <a:endCxn id="868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9" name="Google Shape;869;p275"/>
            <p:cNvCxnSpPr>
              <a:stCxn id="857" idx="6"/>
              <a:endCxn id="870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71" name="Google Shape;871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57" name="Google Shape;857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72" name="Google Shape;872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73" name="Google Shape;873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4" name="Google Shape;874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5" name="Google Shape;875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6" name="Google Shape;876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0" name="Google Shape;870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7" name="Google Shape;877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8" name="Google Shape;878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0" name="Google Shape;860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9" name="Google Shape;879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0" name="Google Shape;880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2" name="Google Shape;862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1" name="Google Shape;881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2" name="Google Shape;882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8" name="Google Shape;868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3" name="Google Shape;883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4" name="Google Shape;884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6" name="Google Shape;866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5" name="Google Shape;885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6" name="Google Shape;886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4" name="Google Shape;864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87" name="Google Shape;887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8" name="Google Shape;888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9" name="Google Shape;889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0" name="Google Shape;890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1" name="Google Shape;891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2" name="Google Shape;892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3" name="Google Shape;893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4" name="Google Shape;894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97" name="Google Shape;897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9" name="Google Shape;899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0" name="Google Shape;900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01" name="Google Shape;901;p276"/>
            <p:cNvCxnSpPr>
              <a:stCxn id="902" idx="6"/>
              <a:endCxn id="903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4" name="Google Shape;904;p276"/>
            <p:cNvCxnSpPr>
              <a:stCxn id="902" idx="6"/>
              <a:endCxn id="905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6" name="Google Shape;906;p276"/>
            <p:cNvCxnSpPr>
              <a:stCxn id="902" idx="6"/>
              <a:endCxn id="907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8" name="Google Shape;908;p276"/>
            <p:cNvCxnSpPr>
              <a:stCxn id="902" idx="6"/>
              <a:endCxn id="909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0" name="Google Shape;910;p276"/>
            <p:cNvCxnSpPr>
              <a:stCxn id="902" idx="6"/>
              <a:endCxn id="911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2" name="Google Shape;912;p276"/>
            <p:cNvCxnSpPr>
              <a:stCxn id="902" idx="6"/>
              <a:endCxn id="913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4" name="Google Shape;914;p276"/>
            <p:cNvCxnSpPr>
              <a:endCxn id="915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2" name="Google Shape;902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16" name="Google Shape;916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17" name="Google Shape;917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03" name="Google Shape;903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18" name="Google Shape;918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9" name="Google Shape;919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05" name="Google Shape;905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0" name="Google Shape;920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1" name="Google Shape;921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13" name="Google Shape;913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2" name="Google Shape;922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3" name="Google Shape;923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11" name="Google Shape;911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4" name="Google Shape;924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5" name="Google Shape;925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07" name="Google Shape;907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6" name="Google Shape;926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7" name="Google Shape;927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15" name="Google Shape;915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8" name="Google Shape;928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9" name="Google Shape;929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09" name="Google Shape;909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0" name="Google Shape;930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31" name="Google Shape;931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2" name="Google Shape;932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3" name="Google Shape;933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4" name="Google Shape;934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5" name="Google Shape;935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6" name="Google Shape;936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7" name="Google Shape;937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8" name="Google Shape;938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41" name="Google Shape;941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3" name="Google Shape;943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4" name="Google Shape;944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45" name="Google Shape;945;p277"/>
            <p:cNvCxnSpPr>
              <a:stCxn id="946" idx="6"/>
              <a:endCxn id="947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8" name="Google Shape;948;p277"/>
            <p:cNvCxnSpPr>
              <a:stCxn id="946" idx="6"/>
              <a:endCxn id="949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0" name="Google Shape;950;p277"/>
            <p:cNvCxnSpPr>
              <a:stCxn id="946" idx="6"/>
              <a:endCxn id="951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2" name="Google Shape;952;p277"/>
            <p:cNvCxnSpPr>
              <a:stCxn id="946" idx="6"/>
              <a:endCxn id="953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4" name="Google Shape;954;p277"/>
            <p:cNvCxnSpPr>
              <a:stCxn id="946" idx="6"/>
              <a:endCxn id="955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6" name="Google Shape;956;p277"/>
            <p:cNvCxnSpPr>
              <a:stCxn id="946" idx="6"/>
              <a:endCxn id="957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8" name="Google Shape;958;p277"/>
            <p:cNvCxnSpPr>
              <a:endCxn id="959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46" name="Google Shape;946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60" name="Google Shape;960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61" name="Google Shape;961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47" name="Google Shape;947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62" name="Google Shape;962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3" name="Google Shape;963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49" name="Google Shape;949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64" name="Google Shape;964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5" name="Google Shape;965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57" name="Google Shape;957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66" name="Google Shape;966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7" name="Google Shape;967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55" name="Google Shape;955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68" name="Google Shape;968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9" name="Google Shape;969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51" name="Google Shape;951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0" name="Google Shape;970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71" name="Google Shape;971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59" name="Google Shape;959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2" name="Google Shape;972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73" name="Google Shape;973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53" name="Google Shape;953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4" name="Google Shape;974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75" name="Google Shape;975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6" name="Google Shape;976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7" name="Google Shape;977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8" name="Google Shape;978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9" name="Google Shape;979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0" name="Google Shape;980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1" name="Google Shape;981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2" name="Google Shape;982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85" name="Google Shape;985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7" name="Google Shape;987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8" name="Google Shape;988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89" name="Google Shape;989;p278"/>
            <p:cNvCxnSpPr>
              <a:stCxn id="990" idx="6"/>
              <a:endCxn id="991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2" name="Google Shape;992;p278"/>
            <p:cNvCxnSpPr>
              <a:stCxn id="990" idx="6"/>
              <a:endCxn id="993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4" name="Google Shape;994;p278"/>
            <p:cNvCxnSpPr>
              <a:stCxn id="990" idx="6"/>
              <a:endCxn id="995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6" name="Google Shape;996;p278"/>
            <p:cNvCxnSpPr>
              <a:stCxn id="990" idx="6"/>
              <a:endCxn id="997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8" name="Google Shape;998;p278"/>
            <p:cNvCxnSpPr>
              <a:stCxn id="990" idx="6"/>
              <a:endCxn id="999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0" name="Google Shape;1000;p278"/>
            <p:cNvCxnSpPr>
              <a:stCxn id="990" idx="6"/>
              <a:endCxn id="1001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2" name="Google Shape;1002;p278"/>
            <p:cNvCxnSpPr>
              <a:endCxn id="1003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90" name="Google Shape;990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004" name="Google Shape;1004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1005" name="Google Shape;1005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91" name="Google Shape;991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06" name="Google Shape;1006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07" name="Google Shape;1007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93" name="Google Shape;993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08" name="Google Shape;1008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09" name="Google Shape;1009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01" name="Google Shape;1001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10" name="Google Shape;1010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11" name="Google Shape;1011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99" name="Google Shape;999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12" name="Google Shape;1012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13" name="Google Shape;1013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95" name="Google Shape;995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14" name="Google Shape;1014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15" name="Google Shape;1015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03" name="Google Shape;1003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16" name="Google Shape;1016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17" name="Google Shape;1017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97" name="Google Shape;997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18" name="Google Shape;1018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19" name="Google Shape;1019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0" name="Google Shape;1020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Google Shape;1028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9" name="Google Shape;1029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0" name="Google Shape;1030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1" name="Google Shape;1031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2" name="Google Shape;1032;p279"/>
            <p:cNvCxnSpPr>
              <a:stCxn id="1033" idx="6"/>
              <a:endCxn id="1034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5" name="Google Shape;1035;p279"/>
            <p:cNvCxnSpPr>
              <a:stCxn id="1033" idx="6"/>
              <a:endCxn id="1036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7" name="Google Shape;1037;p279"/>
            <p:cNvCxnSpPr>
              <a:stCxn id="1033" idx="6"/>
              <a:endCxn id="1038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9" name="Google Shape;1039;p279"/>
            <p:cNvCxnSpPr>
              <a:stCxn id="1033" idx="6"/>
              <a:endCxn id="1040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1" name="Google Shape;1041;p279"/>
            <p:cNvCxnSpPr>
              <a:stCxn id="1033" idx="6"/>
              <a:endCxn id="1042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3" name="Google Shape;1043;p279"/>
            <p:cNvCxnSpPr>
              <a:stCxn id="1033" idx="6"/>
              <a:endCxn id="1044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5" name="Google Shape;1045;p279"/>
            <p:cNvCxnSpPr>
              <a:endCxn id="1046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3" name="Google Shape;1033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4" name="Google Shape;1034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6" name="Google Shape;1036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4" name="Google Shape;1044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2" name="Google Shape;1042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8" name="Google Shape;1038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6" name="Google Shape;1046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0" name="Google Shape;1040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7" name="Google Shape;1047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" name="Google Shape;1048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8" name="Google Shape;1058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9" name="Google Shape;1059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0" name="Google Shape;1060;p280"/>
            <p:cNvCxnSpPr>
              <a:stCxn id="1061" idx="6"/>
              <a:endCxn id="1062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3" name="Google Shape;1063;p280"/>
            <p:cNvCxnSpPr>
              <a:stCxn id="1061" idx="6"/>
              <a:endCxn id="1064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5" name="Google Shape;1065;p280"/>
            <p:cNvCxnSpPr>
              <a:stCxn id="1061" idx="6"/>
              <a:endCxn id="1066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7" name="Google Shape;1067;p280"/>
            <p:cNvCxnSpPr>
              <a:stCxn id="1061" idx="6"/>
              <a:endCxn id="1068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9" name="Google Shape;1069;p280"/>
            <p:cNvCxnSpPr>
              <a:stCxn id="1061" idx="6"/>
              <a:endCxn id="1070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1" name="Google Shape;1071;p280"/>
            <p:cNvCxnSpPr>
              <a:stCxn id="1061" idx="6"/>
              <a:endCxn id="1072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3" name="Google Shape;1073;p280"/>
            <p:cNvCxnSpPr>
              <a:endCxn id="1074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1" name="Google Shape;1061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2" name="Google Shape;1062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4" name="Google Shape;1064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2" name="Google Shape;1072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0" name="Google Shape;1070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6" name="Google Shape;1066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4" name="Google Shape;1074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8" name="Google Shape;1068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5" name="Google Shape;1075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6" name="Google Shape;1076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9" name="Google Shape;69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" name="Google Shape;70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4" name="Google Shape;1084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6" name="Google Shape;1086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7" name="Google Shape;1087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88" name="Google Shape;1088;p281"/>
            <p:cNvCxnSpPr>
              <a:stCxn id="1089" idx="6"/>
              <a:endCxn id="1090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1" name="Google Shape;1091;p281"/>
            <p:cNvCxnSpPr>
              <a:stCxn id="1089" idx="6"/>
              <a:endCxn id="1092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3" name="Google Shape;1093;p281"/>
            <p:cNvCxnSpPr>
              <a:stCxn id="1089" idx="6"/>
              <a:endCxn id="1094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5" name="Google Shape;1095;p281"/>
            <p:cNvCxnSpPr>
              <a:stCxn id="1089" idx="6"/>
              <a:endCxn id="1096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7" name="Google Shape;1097;p281"/>
            <p:cNvCxnSpPr>
              <a:stCxn id="1089" idx="6"/>
              <a:endCxn id="1098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9" name="Google Shape;1099;p281"/>
            <p:cNvCxnSpPr>
              <a:stCxn id="1089" idx="6"/>
              <a:endCxn id="1100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1" name="Google Shape;1101;p281"/>
            <p:cNvCxnSpPr>
              <a:endCxn id="1102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89" name="Google Shape;1089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90" name="Google Shape;1090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92" name="Google Shape;1092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100" name="Google Shape;1100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98" name="Google Shape;1098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94" name="Google Shape;1094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102" name="Google Shape;1102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96" name="Google Shape;1096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103" name="Google Shape;1103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19"/>
          <p:cNvPicPr preferRelativeResize="0"/>
          <p:nvPr/>
        </p:nvPicPr>
        <p:blipFill rotWithShape="1">
          <a:blip r:embed="rId2">
            <a:alphaModFix amt="95000"/>
          </a:blip>
          <a:srcRect l="54" r="104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r="4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20"/>
          <p:cNvPicPr preferRelativeResize="0"/>
          <p:nvPr/>
        </p:nvPicPr>
        <p:blipFill rotWithShape="1">
          <a:blip r:embed="rId2">
            <a:alphaModFix/>
          </a:blip>
          <a:srcRect l="50" t="46" r="26" b="10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r="4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t="44" r="6" b="12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t="44" r="6" b="12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55" r="46" b="126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RUTHABECSE/NM-SPCET-CSE-GROUP10?search=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“Your Project Name”</a:t>
            </a:r>
            <a:endParaRPr/>
          </a:p>
        </p:txBody>
      </p:sp>
      <p:sp>
        <p:nvSpPr>
          <p:cNvPr id="1833" name="Google Shape;1833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- 3</a:t>
            </a:r>
            <a:endParaRPr/>
          </a:p>
        </p:txBody>
      </p:sp>
      <p:pic>
        <p:nvPicPr>
          <p:cNvPr id="1834" name="Google Shape;1834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5" name="Google Shape;1835;p209"/>
          <p:cNvSpPr txBox="1"/>
          <p:nvPr/>
        </p:nvSpPr>
        <p:spPr>
          <a:xfrm>
            <a:off x="999640" y="1472061"/>
            <a:ext cx="253397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B35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 WEBSITE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E-COMMERCE WEBSITE</a:t>
            </a:r>
            <a:endParaRPr sz="1829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1" name="Google Shape;1841;p210"/>
          <p:cNvSpPr txBox="1">
            <a:spLocks noGrp="1"/>
          </p:cNvSpPr>
          <p:nvPr>
            <p:ph type="body" idx="1"/>
          </p:nvPr>
        </p:nvSpPr>
        <p:spPr>
          <a:xfrm>
            <a:off x="64597" y="1086432"/>
            <a:ext cx="4427290" cy="991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 Medium"/>
              <a:buChar char="▪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Revolutionize your mobile shopping experience with our cutting-edge E-commerce website, seamlessly combining intuitive design and advanced features to bring you a tailored and convenient platform for all your online retail needs."</a:t>
            </a:r>
            <a:endParaRPr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None/>
            </a:pP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graphicFrame>
        <p:nvGraphicFramePr>
          <p:cNvPr id="1842" name="Google Shape;1842;p210"/>
          <p:cNvGraphicFramePr/>
          <p:nvPr/>
        </p:nvGraphicFramePr>
        <p:xfrm>
          <a:off x="144711" y="2353822"/>
          <a:ext cx="4427300" cy="1219140"/>
        </p:xfrm>
        <a:graphic>
          <a:graphicData uri="http://schemas.openxmlformats.org/drawingml/2006/table">
            <a:tbl>
              <a:tblPr>
                <a:noFill/>
                <a:tableStyleId>{117D8A3C-7857-4DD7-918F-C9EDFB62702A}</a:tableStyleId>
              </a:tblPr>
              <a:tblGrid>
                <a:gridCol w="17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C88C3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LMS Username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Batch 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AMRUTHA.N-BECSE-au112720104005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mrutha .N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f5dca458e3_0_0"/>
          <p:cNvSpPr txBox="1">
            <a:spLocks noGrp="1"/>
          </p:cNvSpPr>
          <p:nvPr>
            <p:ph type="body" idx="1"/>
          </p:nvPr>
        </p:nvSpPr>
        <p:spPr>
          <a:xfrm>
            <a:off x="489450" y="647046"/>
            <a:ext cx="6891900" cy="1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STRUCTURE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&lt;html lang="en"&gt;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  &lt;meta charset="UTF-8"&gt;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  &lt;meta name="viewport" content="width=device-width, initial-scale=1.0"&gt;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  &lt;link rel="stylesheet" href="styles.css"&gt;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  &lt;title&gt;Your Project&lt;/title&gt;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  &lt;!-- Your content goes here --&gt;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  &lt;script src="app.js"&gt;&lt;/script&gt;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848" name="Google Shape;1848;g1f5dca458e3_0_0"/>
          <p:cNvSpPr txBox="1"/>
          <p:nvPr/>
        </p:nvSpPr>
        <p:spPr>
          <a:xfrm>
            <a:off x="445774" y="250825"/>
            <a:ext cx="3823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3 :: Frontend Creation</a:t>
            </a:r>
            <a:endParaRPr sz="1800" b="0" i="0" u="none" strike="noStrike" cap="none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1"/>
          <p:cNvSpPr txBox="1"/>
          <p:nvPr/>
        </p:nvSpPr>
        <p:spPr>
          <a:xfrm>
            <a:off x="867905" y="207084"/>
            <a:ext cx="457200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STYLING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styles.css */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 {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font-family: 'Arial', sans-serif;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background-color: #f4f4f4;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color: #333;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margin: 0;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padding: 0;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Add your styles for specific elements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app.js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document.addEventListener('DOMContentLoaded', function () {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// Your interactive code goes here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9" name="Google Shape;1859;g2139e008f02_0_0"/>
          <p:cNvSpPr txBox="1"/>
          <p:nvPr/>
        </p:nvSpPr>
        <p:spPr>
          <a:xfrm>
            <a:off x="1037552" y="771717"/>
            <a:ext cx="5177268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Project Overview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Wireframing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Design Mockups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Choose Front-end Technologies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Set Up Project Structure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6: HTML Structure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7: CSS Styling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8: Implement Interactivity with JavaScript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9: Test and Debug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10: Document Your Code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2"/>
          <p:cNvSpPr txBox="1"/>
          <p:nvPr/>
        </p:nvSpPr>
        <p:spPr>
          <a:xfrm>
            <a:off x="658678" y="427298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your task</a:t>
            </a:r>
            <a:endParaRPr/>
          </a:p>
        </p:txBody>
      </p:sp>
      <p:sp>
        <p:nvSpPr>
          <p:cNvPr id="1865" name="Google Shape;1865;p2"/>
          <p:cNvSpPr txBox="1"/>
          <p:nvPr/>
        </p:nvSpPr>
        <p:spPr>
          <a:xfrm>
            <a:off x="658678" y="1044845"/>
            <a:ext cx="8028122" cy="253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Revolutionize mobile shopping with our E-commerce platform, featuring an intuitive user interface for seamless navigation. 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Enjoy personalized recommendations powered by advanced AI algorithms.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Experience secure and hassle-free transactions with integrated payment gateways. 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Stay connected with real-time order tracking and responsive customer support for an unparalleled mobile shopping experience.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1f5dca458e3_0_1833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Check-List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1" name="Google Shape;1871;g1f5dca458e3_0_1833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0">
                <a:latin typeface="Times New Roman"/>
                <a:ea typeface="Times New Roman"/>
                <a:cs typeface="Times New Roman"/>
                <a:sym typeface="Times New Roman"/>
              </a:rPr>
              <a:t>Create folder structure for HTML  application</a:t>
            </a:r>
            <a:endParaRPr sz="1600"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2" name="Google Shape;1872;g1f5dca458e3_0_1833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0">
                <a:latin typeface="Times New Roman"/>
                <a:ea typeface="Times New Roman"/>
                <a:cs typeface="Times New Roman"/>
                <a:sym typeface="Times New Roman"/>
              </a:rPr>
              <a:t>Write Functions for event handling</a:t>
            </a:r>
            <a:endParaRPr sz="1600"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3" name="Google Shape;1873;g1f5dca458e3_0_1833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0">
                <a:latin typeface="Times New Roman"/>
                <a:ea typeface="Times New Roman"/>
                <a:cs typeface="Times New Roman"/>
                <a:sym typeface="Times New Roman"/>
              </a:rPr>
              <a:t>Render Conditional components</a:t>
            </a:r>
            <a:endParaRPr sz="1600"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4" name="Google Shape;1874;g1f5dca458e3_0_1833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0">
                <a:latin typeface="Times New Roman"/>
                <a:ea typeface="Times New Roman"/>
                <a:cs typeface="Times New Roman"/>
                <a:sym typeface="Times New Roman"/>
              </a:rPr>
              <a:t>Overall UI of the project</a:t>
            </a:r>
            <a:endParaRPr sz="1600"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5" name="Google Shape;1875;g1f5dca458e3_0_1833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0">
                <a:latin typeface="Times New Roman"/>
                <a:ea typeface="Times New Roman"/>
                <a:cs typeface="Times New Roman"/>
                <a:sym typeface="Times New Roman"/>
              </a:rPr>
              <a:t>Handling broken links</a:t>
            </a:r>
            <a:endParaRPr sz="1600"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6" name="Google Shape;1876;g1f5dca458e3_0_1833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0">
                <a:latin typeface="Times New Roman"/>
                <a:ea typeface="Times New Roman"/>
                <a:cs typeface="Times New Roman"/>
                <a:sym typeface="Times New Roman"/>
              </a:rPr>
              <a:t>Optimizing render cycle</a:t>
            </a:r>
            <a:endParaRPr sz="1600"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7" name="Google Shape;1877;g1f5dca458e3_0_1833"/>
          <p:cNvSpPr txBox="1"/>
          <p:nvPr/>
        </p:nvSpPr>
        <p:spPr>
          <a:xfrm>
            <a:off x="193300" y="125175"/>
            <a:ext cx="3126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Assessment Parameter</a:t>
            </a:r>
            <a:endParaRPr sz="1600" b="1" i="0" u="none" strike="noStrike" cap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212"/>
          <p:cNvSpPr txBox="1">
            <a:spLocks noGrp="1"/>
          </p:cNvSpPr>
          <p:nvPr>
            <p:ph type="body" idx="1"/>
          </p:nvPr>
        </p:nvSpPr>
        <p:spPr>
          <a:xfrm>
            <a:off x="2722870" y="760902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GIT HUB SUBMISSION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83" name="Google Shape;1883;p212"/>
          <p:cNvSpPr txBox="1">
            <a:spLocks noGrp="1"/>
          </p:cNvSpPr>
          <p:nvPr>
            <p:ph type="body" idx="2"/>
          </p:nvPr>
        </p:nvSpPr>
        <p:spPr>
          <a:xfrm>
            <a:off x="4017653" y="1757668"/>
            <a:ext cx="286708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indent="0"/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NM-SPCET-CSE-GROUP10/ at main · AMRUTHABECSE/NM-SPCET-CSE-GROUP10 (github.com)</a:t>
            </a:r>
            <a:endParaRPr lang="en-US" sz="120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endParaRPr b="0" i="0" dirty="0">
              <a:solidFill>
                <a:schemeClr val="tx1"/>
              </a:solidFill>
              <a:latin typeface="Times New Roman" pitchFamily="18" charset="0"/>
              <a:ea typeface="EB Garamond SemiBold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8" name="Google Shape;1888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176</Words>
  <Application>Microsoft Office PowerPoint</Application>
  <PresentationFormat>On-screen Show (16:9)</PresentationFormat>
  <Paragraphs>37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PowerPoint Presentation</vt:lpstr>
      <vt:lpstr>E-COMMERCE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Manish Sharma</dc:creator>
  <cp:lastModifiedBy>PG Lab</cp:lastModifiedBy>
  <cp:revision>7</cp:revision>
  <dcterms:created xsi:type="dcterms:W3CDTF">2020-08-13T11:21:46Z</dcterms:created>
  <dcterms:modified xsi:type="dcterms:W3CDTF">2023-11-17T13:53:44Z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5279963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</Properties>
</file>