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0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1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6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4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28A0-B6BA-4B9B-8829-06C97F060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309" y="1473786"/>
            <a:ext cx="9966960" cy="3035808"/>
          </a:xfrm>
        </p:spPr>
        <p:txBody>
          <a:bodyPr/>
          <a:lstStyle/>
          <a:p>
            <a:r>
              <a:rPr lang="en-US" dirty="0"/>
              <a:t>CYBER KILL CHAIN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CF070-17DF-4586-AE5D-BB6AA1588C35}"/>
              </a:ext>
            </a:extLst>
          </p:cNvPr>
          <p:cNvSpPr/>
          <p:nvPr/>
        </p:nvSpPr>
        <p:spPr>
          <a:xfrm>
            <a:off x="9501447" y="6045723"/>
            <a:ext cx="1660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Amrutha </a:t>
            </a:r>
            <a:r>
              <a:rPr lang="en-US" dirty="0" err="1"/>
              <a:t>Saji</a:t>
            </a:r>
            <a:endParaRPr lang="en-US" dirty="0"/>
          </a:p>
          <a:p>
            <a:r>
              <a:rPr lang="en-US" dirty="0"/>
              <a:t>19/04/2024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71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5454-B555-4FA6-8810-984EE1FC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7.Actions on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5C97-C0B6-47E3-9CE1-A40A00C9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20419"/>
            <a:ext cx="10058400" cy="4050792"/>
          </a:xfrm>
        </p:spPr>
        <p:txBody>
          <a:bodyPr/>
          <a:lstStyle/>
          <a:p>
            <a:r>
              <a:rPr lang="en-US" dirty="0"/>
              <a:t>In the final stage, the attacker carries out their intended goals, which can vary depending on the attacker's motivations</a:t>
            </a:r>
          </a:p>
          <a:p>
            <a:r>
              <a:rPr lang="en-US" dirty="0"/>
              <a:t>Common objectives include data theft such as intellectual property or personal data, financial fraud, service disruption or causing damage</a:t>
            </a:r>
          </a:p>
          <a:p>
            <a:r>
              <a:rPr lang="en-US" dirty="0"/>
              <a:t>Attackers may also use the compromised system to launch further attacks on other targets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96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5845-9455-4B8D-A920-5B78FFBB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4B1F-2671-42F2-86BC-2A0FA79C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2576"/>
            <a:ext cx="10058400" cy="4050792"/>
          </a:xfrm>
        </p:spPr>
        <p:txBody>
          <a:bodyPr/>
          <a:lstStyle/>
          <a:p>
            <a:r>
              <a:rPr lang="en-US" dirty="0"/>
              <a:t>By examining each stage of a cyber attack security professionals can identify vulnerabilities in their systems and take proactive measures to address them</a:t>
            </a:r>
          </a:p>
          <a:p>
            <a:r>
              <a:rPr lang="en-US" dirty="0"/>
              <a:t>Disrupting an attack at any point in the kill chain can prevent attackers from achieving their objectives and mitigate the impact of potential breaches</a:t>
            </a:r>
          </a:p>
          <a:p>
            <a:r>
              <a:rPr lang="en-US" dirty="0"/>
              <a:t>Understanding the Cyber Kill Chain and educating  employers is essential for recognizing phishing attempts and other forms of social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48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8499D-E53E-4AAA-9B88-2169C696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88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48795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C327-A7DD-4F97-9B13-FCC12ED5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5374"/>
            <a:ext cx="10058400" cy="1609344"/>
          </a:xfrm>
        </p:spPr>
        <p:txBody>
          <a:bodyPr/>
          <a:lstStyle/>
          <a:p>
            <a:r>
              <a:rPr lang="en-US" dirty="0"/>
              <a:t>What is Cyber Kill Chain?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EFC7-4059-42AF-9D4E-C5EEBAA8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1779"/>
            <a:ext cx="10058400" cy="4050792"/>
          </a:xfrm>
        </p:spPr>
        <p:txBody>
          <a:bodyPr/>
          <a:lstStyle/>
          <a:p>
            <a:r>
              <a:rPr lang="en-US" dirty="0"/>
              <a:t>Cyber Kill Chain is a model that outlines the different stages of a cyber attack</a:t>
            </a:r>
          </a:p>
          <a:p>
            <a:r>
              <a:rPr lang="en-US" dirty="0"/>
              <a:t>The model was initially developed by Lockheed Martin as part of their Intelligence Driven Defense initiative</a:t>
            </a:r>
          </a:p>
          <a:p>
            <a:r>
              <a:rPr lang="en-US" dirty="0"/>
              <a:t>It provides a framework for tracking the progression of a cyber attack from start to finish</a:t>
            </a:r>
          </a:p>
          <a:p>
            <a:r>
              <a:rPr lang="en-US" dirty="0"/>
              <a:t>It helps the security professionals to understand and respond to threats more effectively</a:t>
            </a:r>
          </a:p>
          <a:p>
            <a:r>
              <a:rPr lang="en-US" dirty="0"/>
              <a:t>It is often used as a basis for developing security strategies and defense mechanisms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6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BFEA-9674-4783-BCEE-D53F6D1C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02" y="426443"/>
            <a:ext cx="11363498" cy="1609344"/>
          </a:xfrm>
        </p:spPr>
        <p:txBody>
          <a:bodyPr/>
          <a:lstStyle/>
          <a:p>
            <a:r>
              <a:rPr lang="en-US" dirty="0"/>
              <a:t>Stages of Cyber Kill 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FEA3-77A8-448E-9F17-9CF2810B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Cyber Kill Chain consists of seven stages:</a:t>
            </a:r>
          </a:p>
          <a:p>
            <a:r>
              <a:rPr lang="en-IN" dirty="0"/>
              <a:t>Reconnaissance</a:t>
            </a:r>
          </a:p>
          <a:p>
            <a:r>
              <a:rPr lang="en-IN" dirty="0"/>
              <a:t>Weaponization</a:t>
            </a:r>
          </a:p>
          <a:p>
            <a:r>
              <a:rPr lang="en-IN" dirty="0"/>
              <a:t>Delivery</a:t>
            </a:r>
          </a:p>
          <a:p>
            <a:r>
              <a:rPr lang="en-IN" dirty="0"/>
              <a:t>Exploitation</a:t>
            </a:r>
          </a:p>
          <a:p>
            <a:r>
              <a:rPr lang="en-IN" dirty="0"/>
              <a:t>Installation</a:t>
            </a:r>
          </a:p>
          <a:p>
            <a:r>
              <a:rPr lang="en-IN" dirty="0"/>
              <a:t>Command and Control</a:t>
            </a:r>
          </a:p>
          <a:p>
            <a:r>
              <a:rPr lang="en-IN" dirty="0"/>
              <a:t>Actions on Objectives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03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7CBF-EDB8-45B2-A539-9392D601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IN" dirty="0"/>
              <a:t> 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DB17-8872-471A-978E-13AE7111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12353"/>
            <a:ext cx="10058400" cy="4050792"/>
          </a:xfrm>
        </p:spPr>
        <p:txBody>
          <a:bodyPr/>
          <a:lstStyle/>
          <a:p>
            <a:r>
              <a:rPr lang="en-US" dirty="0"/>
              <a:t>The attacker gathers information about the target organization or individual</a:t>
            </a:r>
          </a:p>
          <a:p>
            <a:r>
              <a:rPr lang="en-US" dirty="0"/>
              <a:t>Including network infrastructure, security protocols, potential </a:t>
            </a:r>
            <a:r>
              <a:rPr lang="en-US" dirty="0" err="1"/>
              <a:t>vulnerabilities,and</a:t>
            </a:r>
            <a:r>
              <a:rPr lang="en-US" dirty="0"/>
              <a:t> other data that could be useful for planning an attack</a:t>
            </a:r>
          </a:p>
          <a:p>
            <a:r>
              <a:rPr lang="en-US" dirty="0"/>
              <a:t>Attackers may use open-source intelligence (OSINT) techniques, such as browsing the target's website or social media profiles, to gather information</a:t>
            </a:r>
          </a:p>
          <a:p>
            <a:r>
              <a:rPr lang="en-US" dirty="0"/>
              <a:t>May use phishing or social engineering to gather insider information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53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E44C-E5F1-4A8C-A8BE-15AE8E84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2.Weaponization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D587-69DD-4F80-872E-C437CA3BE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30393"/>
            <a:ext cx="10058400" cy="4050792"/>
          </a:xfrm>
        </p:spPr>
        <p:txBody>
          <a:bodyPr/>
          <a:lstStyle/>
          <a:p>
            <a:r>
              <a:rPr lang="en-US" dirty="0"/>
              <a:t>Attackers develop a malicious payload and pair it with a delivery mechanism</a:t>
            </a:r>
          </a:p>
          <a:p>
            <a:r>
              <a:rPr lang="en-US" dirty="0"/>
              <a:t>Malware such as trojans, worms, or ransomware can be used as the payload</a:t>
            </a:r>
          </a:p>
          <a:p>
            <a:r>
              <a:rPr lang="en-US" dirty="0"/>
              <a:t>The delivery mechanism can either be an email attachment, links or exploit kits</a:t>
            </a:r>
          </a:p>
          <a:p>
            <a:r>
              <a:rPr lang="en-US" dirty="0"/>
              <a:t>By using this, exploits the targeting known vulnerability in the system or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92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98CF-FA41-49D6-923E-E7EA6566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3.Delivery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7183-128B-4CB4-8351-A94B5497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37045"/>
            <a:ext cx="10058400" cy="4050792"/>
          </a:xfrm>
        </p:spPr>
        <p:txBody>
          <a:bodyPr/>
          <a:lstStyle/>
          <a:p>
            <a:r>
              <a:rPr lang="en-US" dirty="0"/>
              <a:t>The delivery phase involves sending the weaponized payload to the target</a:t>
            </a:r>
          </a:p>
          <a:p>
            <a:r>
              <a:rPr lang="en-US" dirty="0"/>
              <a:t>Common delivery methods include phishing emails, malicious websites, and infected USB drives</a:t>
            </a:r>
          </a:p>
          <a:p>
            <a:r>
              <a:rPr lang="en-US" dirty="0"/>
              <a:t>The goal is to deliver the payload without being detected by security measures such as firewalls and email filters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6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83C0-69BD-4DC5-8133-895A7D8B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4.Exploitation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1EF4-0A97-4851-92AE-4CC87424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22251"/>
            <a:ext cx="10058400" cy="4050792"/>
          </a:xfrm>
        </p:spPr>
        <p:txBody>
          <a:bodyPr/>
          <a:lstStyle/>
          <a:p>
            <a:r>
              <a:rPr lang="en-US" dirty="0"/>
              <a:t>The attacker takes advantage of a vulnerability in the target's system to execute the payload</a:t>
            </a:r>
          </a:p>
          <a:p>
            <a:r>
              <a:rPr lang="en-US" dirty="0"/>
              <a:t>It can be a software bug, misconfigured security settings or zero-day exploits</a:t>
            </a:r>
          </a:p>
          <a:p>
            <a:r>
              <a:rPr lang="en-US" dirty="0"/>
              <a:t>Successful exploitation leads to unauthorized access to the target's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751A-2513-48C3-AB27-B1CEAF60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C377-895B-4132-A18D-50B61EA1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45357"/>
            <a:ext cx="10058400" cy="4050792"/>
          </a:xfrm>
        </p:spPr>
        <p:txBody>
          <a:bodyPr/>
          <a:lstStyle/>
          <a:p>
            <a:r>
              <a:rPr lang="en-US" dirty="0"/>
              <a:t>Installation of additional malware or backdoors on the compromised system</a:t>
            </a:r>
          </a:p>
          <a:p>
            <a:r>
              <a:rPr lang="en-US" dirty="0"/>
              <a:t>This may include rootkits, keyloggers, or other types of persistent malware</a:t>
            </a:r>
          </a:p>
          <a:p>
            <a:r>
              <a:rPr lang="en-US" dirty="0"/>
              <a:t>The main objective is to maintain control and access over the target system for the attacker</a:t>
            </a:r>
          </a:p>
          <a:p>
            <a:r>
              <a:rPr lang="en-US" dirty="0"/>
              <a:t>These tools help the attacker establish a foothold in the system and carry out their objectives over an extended period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40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2BE1-CF4E-46BA-A173-8AD376A9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6.Command and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5235-58E2-49F4-A0D2-603EDFCC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86920"/>
            <a:ext cx="10058400" cy="4050792"/>
          </a:xfrm>
        </p:spPr>
        <p:txBody>
          <a:bodyPr/>
          <a:lstStyle/>
          <a:p>
            <a:r>
              <a:rPr lang="en-US" dirty="0"/>
              <a:t>The attacker establishes communication channels with the compromised system</a:t>
            </a:r>
          </a:p>
          <a:p>
            <a:r>
              <a:rPr lang="en-US" dirty="0"/>
              <a:t>These channels enable the attacker to control the system remotely and issue commands as needed</a:t>
            </a:r>
          </a:p>
          <a:p>
            <a:r>
              <a:rPr lang="en-US" dirty="0"/>
              <a:t>Attackers often use encrypted communication channels or proxy servers to hide their location and identity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52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94</TotalTime>
  <Words>561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Georgia</vt:lpstr>
      <vt:lpstr>Trebuchet MS</vt:lpstr>
      <vt:lpstr>Wingdings</vt:lpstr>
      <vt:lpstr>Wood Type</vt:lpstr>
      <vt:lpstr>CYBER KILL CHAIN</vt:lpstr>
      <vt:lpstr>What is Cyber Kill Chain?</vt:lpstr>
      <vt:lpstr>Stages of Cyber Kill Chain</vt:lpstr>
      <vt:lpstr>1. Reconnaissance</vt:lpstr>
      <vt:lpstr>2.Weaponization</vt:lpstr>
      <vt:lpstr>3.Delivery</vt:lpstr>
      <vt:lpstr>4.Exploitation</vt:lpstr>
      <vt:lpstr>5.Installation</vt:lpstr>
      <vt:lpstr>6.Command and Control</vt:lpstr>
      <vt:lpstr>7.Actions on Objectives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kill chain</dc:title>
  <dc:creator>AMRUTHA SAJI</dc:creator>
  <cp:lastModifiedBy>AMRUTHA SAJI</cp:lastModifiedBy>
  <cp:revision>11</cp:revision>
  <dcterms:created xsi:type="dcterms:W3CDTF">2024-04-19T08:01:07Z</dcterms:created>
  <dcterms:modified xsi:type="dcterms:W3CDTF">2024-04-19T09:40:23Z</dcterms:modified>
</cp:coreProperties>
</file>