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4" autoAdjust="0"/>
    <p:restoredTop sz="99156" autoAdjust="0"/>
  </p:normalViewPr>
  <p:slideViewPr>
    <p:cSldViewPr snapToGrid="0" snapToObjects="1">
      <p:cViewPr varScale="1">
        <p:scale>
          <a:sx n="111" d="100"/>
          <a:sy n="111" d="100"/>
        </p:scale>
        <p:origin x="-15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0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2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3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4681-1876-4149-9161-A0104999A3FF}" type="datetimeFigureOut">
              <a:rPr lang="en-US" smtClean="0"/>
              <a:t>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A796-8D31-594B-B25C-D5673602A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/>
          <p:cNvCxnSpPr/>
          <p:nvPr/>
        </p:nvCxnSpPr>
        <p:spPr>
          <a:xfrm>
            <a:off x="2897506" y="1484160"/>
            <a:ext cx="49748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15720" y="608810"/>
            <a:ext cx="20164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897506" y="1043945"/>
            <a:ext cx="345039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899695" y="448297"/>
            <a:ext cx="1338565" cy="440726"/>
            <a:chOff x="411866" y="2558507"/>
            <a:chExt cx="1338565" cy="440726"/>
          </a:xfrm>
        </p:grpSpPr>
        <p:grpSp>
          <p:nvGrpSpPr>
            <p:cNvPr id="18" name="Group 17"/>
            <p:cNvGrpSpPr/>
            <p:nvPr/>
          </p:nvGrpSpPr>
          <p:grpSpPr>
            <a:xfrm>
              <a:off x="411866" y="2558507"/>
              <a:ext cx="1338565" cy="440726"/>
              <a:chOff x="411866" y="366168"/>
              <a:chExt cx="1338565" cy="44072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11866" y="366168"/>
                <a:ext cx="1338565" cy="440726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3392" y="469360"/>
                <a:ext cx="1155513" cy="4571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3392" y="568261"/>
                <a:ext cx="1155513" cy="4571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503392" y="2869873"/>
              <a:ext cx="1155513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23944" y="614059"/>
            <a:ext cx="1155513" cy="1857442"/>
            <a:chOff x="503392" y="2684376"/>
            <a:chExt cx="1155513" cy="1857442"/>
          </a:xfrm>
        </p:grpSpPr>
        <p:grpSp>
          <p:nvGrpSpPr>
            <p:cNvPr id="38" name="Group 37"/>
            <p:cNvGrpSpPr/>
            <p:nvPr/>
          </p:nvGrpSpPr>
          <p:grpSpPr>
            <a:xfrm>
              <a:off x="503392" y="2684376"/>
              <a:ext cx="1155513" cy="1241064"/>
              <a:chOff x="503392" y="492037"/>
              <a:chExt cx="1155513" cy="124106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03392" y="492037"/>
                <a:ext cx="1155513" cy="72872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03392" y="1329177"/>
                <a:ext cx="1155513" cy="4039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03392" y="4015087"/>
              <a:ext cx="1155513" cy="5267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899695" y="889022"/>
            <a:ext cx="1338565" cy="440726"/>
            <a:chOff x="411866" y="2558507"/>
            <a:chExt cx="1338565" cy="440726"/>
          </a:xfrm>
        </p:grpSpPr>
        <p:grpSp>
          <p:nvGrpSpPr>
            <p:cNvPr id="94" name="Group 93"/>
            <p:cNvGrpSpPr/>
            <p:nvPr/>
          </p:nvGrpSpPr>
          <p:grpSpPr>
            <a:xfrm>
              <a:off x="411866" y="2558507"/>
              <a:ext cx="1338565" cy="440726"/>
              <a:chOff x="411866" y="366168"/>
              <a:chExt cx="1338565" cy="44072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11866" y="366168"/>
                <a:ext cx="1338565" cy="4407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03392" y="469360"/>
                <a:ext cx="1155513" cy="4571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03392" y="568261"/>
                <a:ext cx="1155513" cy="4571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503392" y="2869873"/>
              <a:ext cx="1155513" cy="4571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899695" y="1324902"/>
            <a:ext cx="1338565" cy="440726"/>
            <a:chOff x="411866" y="2558507"/>
            <a:chExt cx="1338565" cy="440726"/>
          </a:xfrm>
        </p:grpSpPr>
        <p:grpSp>
          <p:nvGrpSpPr>
            <p:cNvPr id="100" name="Group 99"/>
            <p:cNvGrpSpPr/>
            <p:nvPr/>
          </p:nvGrpSpPr>
          <p:grpSpPr>
            <a:xfrm>
              <a:off x="411866" y="2558507"/>
              <a:ext cx="1338565" cy="440726"/>
              <a:chOff x="411866" y="366168"/>
              <a:chExt cx="1338565" cy="440726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11866" y="366168"/>
                <a:ext cx="1338565" cy="440726"/>
              </a:xfrm>
              <a:prstGeom prst="rect">
                <a:avLst/>
              </a:prstGeom>
              <a:noFill/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03392" y="469360"/>
                <a:ext cx="1155513" cy="457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503392" y="568261"/>
                <a:ext cx="1155513" cy="4571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503392" y="2869873"/>
              <a:ext cx="1155513" cy="4571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899695" y="1766515"/>
            <a:ext cx="1338565" cy="440726"/>
            <a:chOff x="411866" y="2558507"/>
            <a:chExt cx="1338565" cy="440726"/>
          </a:xfrm>
        </p:grpSpPr>
        <p:grpSp>
          <p:nvGrpSpPr>
            <p:cNvPr id="106" name="Group 105"/>
            <p:cNvGrpSpPr/>
            <p:nvPr/>
          </p:nvGrpSpPr>
          <p:grpSpPr>
            <a:xfrm>
              <a:off x="411866" y="2558507"/>
              <a:ext cx="1338565" cy="440726"/>
              <a:chOff x="411866" y="366168"/>
              <a:chExt cx="1338565" cy="440726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11866" y="366168"/>
                <a:ext cx="1338565" cy="440726"/>
              </a:xfrm>
              <a:prstGeom prst="rect">
                <a:avLst/>
              </a:prstGeom>
              <a:noFill/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03392" y="469360"/>
                <a:ext cx="1155513" cy="457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03392" y="568261"/>
                <a:ext cx="1155513" cy="457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Rectangle 106"/>
            <p:cNvSpPr/>
            <p:nvPr/>
          </p:nvSpPr>
          <p:spPr>
            <a:xfrm>
              <a:off x="503392" y="2869873"/>
              <a:ext cx="1155513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899695" y="2207241"/>
            <a:ext cx="1338565" cy="440726"/>
            <a:chOff x="411866" y="2558507"/>
            <a:chExt cx="1338565" cy="440726"/>
          </a:xfrm>
        </p:grpSpPr>
        <p:grpSp>
          <p:nvGrpSpPr>
            <p:cNvPr id="112" name="Group 111"/>
            <p:cNvGrpSpPr/>
            <p:nvPr/>
          </p:nvGrpSpPr>
          <p:grpSpPr>
            <a:xfrm>
              <a:off x="411866" y="2558507"/>
              <a:ext cx="1338565" cy="440726"/>
              <a:chOff x="411866" y="366168"/>
              <a:chExt cx="1338565" cy="440726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11866" y="366168"/>
                <a:ext cx="1338565" cy="440726"/>
              </a:xfrm>
              <a:prstGeom prst="rect">
                <a:avLst/>
              </a:prstGeom>
              <a:noFill/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03392" y="469360"/>
                <a:ext cx="1155513" cy="457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03392" y="568261"/>
                <a:ext cx="1155513" cy="4571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Rectangle 112"/>
            <p:cNvSpPr/>
            <p:nvPr/>
          </p:nvSpPr>
          <p:spPr>
            <a:xfrm>
              <a:off x="503392" y="2869873"/>
              <a:ext cx="1155513" cy="45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597152" y="1060872"/>
            <a:ext cx="1155513" cy="1857442"/>
            <a:chOff x="503392" y="2684376"/>
            <a:chExt cx="1155513" cy="1857442"/>
          </a:xfrm>
        </p:grpSpPr>
        <p:grpSp>
          <p:nvGrpSpPr>
            <p:cNvPr id="118" name="Group 117"/>
            <p:cNvGrpSpPr/>
            <p:nvPr/>
          </p:nvGrpSpPr>
          <p:grpSpPr>
            <a:xfrm>
              <a:off x="503392" y="2684376"/>
              <a:ext cx="1155513" cy="1241064"/>
              <a:chOff x="503392" y="492037"/>
              <a:chExt cx="1155513" cy="124106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03392" y="492037"/>
                <a:ext cx="1155513" cy="7287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03392" y="1329177"/>
                <a:ext cx="1155513" cy="4039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Rectangle 118"/>
            <p:cNvSpPr/>
            <p:nvPr/>
          </p:nvSpPr>
          <p:spPr>
            <a:xfrm>
              <a:off x="503392" y="4015087"/>
              <a:ext cx="1155513" cy="52673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186007" y="1496089"/>
            <a:ext cx="1155513" cy="1857442"/>
            <a:chOff x="503392" y="2684376"/>
            <a:chExt cx="1155513" cy="1857442"/>
          </a:xfrm>
        </p:grpSpPr>
        <p:grpSp>
          <p:nvGrpSpPr>
            <p:cNvPr id="130" name="Group 129"/>
            <p:cNvGrpSpPr/>
            <p:nvPr/>
          </p:nvGrpSpPr>
          <p:grpSpPr>
            <a:xfrm>
              <a:off x="503392" y="2684376"/>
              <a:ext cx="1155513" cy="1241064"/>
              <a:chOff x="503392" y="492037"/>
              <a:chExt cx="1155513" cy="1241064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503392" y="492037"/>
                <a:ext cx="1155513" cy="7287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03392" y="1329177"/>
                <a:ext cx="1155513" cy="4039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503392" y="4015087"/>
              <a:ext cx="1155513" cy="52673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923944" y="2524020"/>
            <a:ext cx="1155513" cy="1857442"/>
            <a:chOff x="503392" y="2684376"/>
            <a:chExt cx="1155513" cy="185744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03392" y="2684376"/>
              <a:ext cx="1155513" cy="1241064"/>
              <a:chOff x="503392" y="492037"/>
              <a:chExt cx="1155513" cy="124106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03392" y="492037"/>
                <a:ext cx="1155513" cy="7287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03392" y="1329177"/>
                <a:ext cx="1155513" cy="4039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503392" y="4015087"/>
              <a:ext cx="1155513" cy="5267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599846" y="2965568"/>
            <a:ext cx="1155513" cy="1857442"/>
            <a:chOff x="503392" y="2684376"/>
            <a:chExt cx="1155513" cy="1857442"/>
          </a:xfrm>
        </p:grpSpPr>
        <p:grpSp>
          <p:nvGrpSpPr>
            <p:cNvPr id="140" name="Group 139"/>
            <p:cNvGrpSpPr/>
            <p:nvPr/>
          </p:nvGrpSpPr>
          <p:grpSpPr>
            <a:xfrm>
              <a:off x="503392" y="2684376"/>
              <a:ext cx="1155513" cy="1241064"/>
              <a:chOff x="503392" y="492037"/>
              <a:chExt cx="1155513" cy="1241064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503392" y="492037"/>
                <a:ext cx="1155513" cy="7287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3392" y="1329177"/>
                <a:ext cx="1155513" cy="4039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6600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503392" y="4015087"/>
              <a:ext cx="1155513" cy="5267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Rectangle 145"/>
          <p:cNvSpPr/>
          <p:nvPr/>
        </p:nvSpPr>
        <p:spPr>
          <a:xfrm flipV="1">
            <a:off x="1991221" y="4880225"/>
            <a:ext cx="1155513" cy="231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/>
          <p:cNvSpPr txBox="1"/>
          <p:nvPr/>
        </p:nvSpPr>
        <p:spPr>
          <a:xfrm>
            <a:off x="2299729" y="60726"/>
            <a:ext cx="57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756979" y="159271"/>
            <a:ext cx="14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Stream 1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5446237" y="588641"/>
            <a:ext cx="14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Stream 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030341" y="1047792"/>
            <a:ext cx="14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GPU Stream 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87094" y="140664"/>
            <a:ext cx="671851" cy="4817301"/>
            <a:chOff x="7824525" y="191072"/>
            <a:chExt cx="671851" cy="4817301"/>
          </a:xfrm>
        </p:grpSpPr>
        <p:cxnSp>
          <p:nvCxnSpPr>
            <p:cNvPr id="155" name="Straight Arrow Connector 154"/>
            <p:cNvCxnSpPr/>
            <p:nvPr/>
          </p:nvCxnSpPr>
          <p:spPr>
            <a:xfrm>
              <a:off x="8496376" y="191072"/>
              <a:ext cx="0" cy="48173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824525" y="4627802"/>
              <a:ext cx="6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883875" y="3325350"/>
            <a:ext cx="137020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GPU</a:t>
            </a:r>
          </a:p>
          <a:p>
            <a:pPr algn="ctr"/>
            <a:r>
              <a:rPr lang="en-US" dirty="0" smtClean="0"/>
              <a:t>Synchronize 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612012" y="134808"/>
            <a:ext cx="0" cy="48735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68039" y="134808"/>
            <a:ext cx="0" cy="48735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61596" y="134808"/>
            <a:ext cx="0" cy="48735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875" y="4362042"/>
            <a:ext cx="140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CPU Work After Loop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875" y="1166227"/>
            <a:ext cx="131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MFIter</a:t>
            </a:r>
            <a:r>
              <a:rPr lang="en-US" dirty="0" smtClean="0"/>
              <a:t> Loop Iterations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507" y="2402020"/>
            <a:ext cx="108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Kernel Launches</a:t>
            </a:r>
          </a:p>
        </p:txBody>
      </p:sp>
      <p:cxnSp>
        <p:nvCxnSpPr>
          <p:cNvPr id="28" name="Straight Arrow Connector 27"/>
          <p:cNvCxnSpPr>
            <a:stCxn id="157" idx="0"/>
            <a:endCxn id="114" idx="2"/>
          </p:cNvCxnSpPr>
          <p:nvPr/>
        </p:nvCxnSpPr>
        <p:spPr>
          <a:xfrm flipV="1">
            <a:off x="2568978" y="2647967"/>
            <a:ext cx="0" cy="6773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7" idx="2"/>
            <a:endCxn id="146" idx="2"/>
          </p:cNvCxnSpPr>
          <p:nvPr/>
        </p:nvCxnSpPr>
        <p:spPr>
          <a:xfrm>
            <a:off x="2568978" y="3971681"/>
            <a:ext cx="0" cy="908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  <a:endCxn id="19" idx="1"/>
          </p:cNvCxnSpPr>
          <p:nvPr/>
        </p:nvCxnSpPr>
        <p:spPr>
          <a:xfrm flipV="1">
            <a:off x="1406083" y="668660"/>
            <a:ext cx="493612" cy="8207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96" idx="1"/>
          </p:cNvCxnSpPr>
          <p:nvPr/>
        </p:nvCxnSpPr>
        <p:spPr>
          <a:xfrm flipV="1">
            <a:off x="1406083" y="1109385"/>
            <a:ext cx="493612" cy="380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102" idx="1"/>
          </p:cNvCxnSpPr>
          <p:nvPr/>
        </p:nvCxnSpPr>
        <p:spPr>
          <a:xfrm>
            <a:off x="1406083" y="1489393"/>
            <a:ext cx="493612" cy="558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</p:cNvCxnSpPr>
          <p:nvPr/>
        </p:nvCxnSpPr>
        <p:spPr>
          <a:xfrm flipV="1">
            <a:off x="1598889" y="2322925"/>
            <a:ext cx="578321" cy="4022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3"/>
          </p:cNvCxnSpPr>
          <p:nvPr/>
        </p:nvCxnSpPr>
        <p:spPr>
          <a:xfrm flipV="1">
            <a:off x="1598889" y="2427605"/>
            <a:ext cx="700840" cy="2975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</p:cNvCxnSpPr>
          <p:nvPr/>
        </p:nvCxnSpPr>
        <p:spPr>
          <a:xfrm flipV="1">
            <a:off x="1598889" y="2564327"/>
            <a:ext cx="805114" cy="16085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" idx="3"/>
            <a:endCxn id="108" idx="1"/>
          </p:cNvCxnSpPr>
          <p:nvPr/>
        </p:nvCxnSpPr>
        <p:spPr>
          <a:xfrm>
            <a:off x="1406083" y="1489393"/>
            <a:ext cx="493612" cy="4974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" idx="3"/>
            <a:endCxn id="114" idx="1"/>
          </p:cNvCxnSpPr>
          <p:nvPr/>
        </p:nvCxnSpPr>
        <p:spPr>
          <a:xfrm>
            <a:off x="1406083" y="1489393"/>
            <a:ext cx="493612" cy="9382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6" idx="1"/>
          </p:cNvCxnSpPr>
          <p:nvPr/>
        </p:nvCxnSpPr>
        <p:spPr>
          <a:xfrm>
            <a:off x="1406083" y="4880225"/>
            <a:ext cx="585138" cy="1155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915720" y="4846148"/>
            <a:ext cx="49748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5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8306</TotalTime>
  <Words>22</Words>
  <Application>Microsoft Macintosh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19</cp:revision>
  <dcterms:created xsi:type="dcterms:W3CDTF">2018-12-27T04:06:58Z</dcterms:created>
  <dcterms:modified xsi:type="dcterms:W3CDTF">2019-01-03T08:52:21Z</dcterms:modified>
</cp:coreProperties>
</file>