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2"/>
  </p:notesMasterIdLst>
  <p:sldIdLst>
    <p:sldId id="256" r:id="rId2"/>
    <p:sldId id="258" r:id="rId3"/>
    <p:sldId id="259" r:id="rId4"/>
    <p:sldId id="261" r:id="rId5"/>
    <p:sldId id="280" r:id="rId6"/>
    <p:sldId id="269" r:id="rId7"/>
    <p:sldId id="281" r:id="rId8"/>
    <p:sldId id="279" r:id="rId9"/>
    <p:sldId id="263" r:id="rId10"/>
    <p:sldId id="278" r:id="rId11"/>
    <p:sldId id="270" r:id="rId12"/>
    <p:sldId id="274" r:id="rId13"/>
    <p:sldId id="271" r:id="rId14"/>
    <p:sldId id="275" r:id="rId15"/>
    <p:sldId id="262" r:id="rId16"/>
    <p:sldId id="276" r:id="rId17"/>
    <p:sldId id="273" r:id="rId18"/>
    <p:sldId id="277" r:id="rId19"/>
    <p:sldId id="272" r:id="rId20"/>
    <p:sldId id="282" r:id="rId21"/>
  </p:sldIdLst>
  <p:sldSz cx="9144000" cy="5143500" type="screen16x9"/>
  <p:notesSz cx="6858000" cy="9144000"/>
  <p:embeddedFontLst>
    <p:embeddedFont>
      <p:font typeface="Anybod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FF5A93-1684-4E17-9074-7338F526039A}">
  <a:tblStyle styleId="{AAFF5A93-1684-4E17-9074-7338F52603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1F85D57-992A-498C-8BDA-A1AFAFCFCF1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552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78bb9d625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78bb9d625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633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546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491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924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992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536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697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095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536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241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470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69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19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4225" y="1566938"/>
            <a:ext cx="4528800" cy="13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094225" y="3148763"/>
            <a:ext cx="4528800" cy="427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14" name="Google Shape;14;p2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" name="Google Shape;17;p2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" name="Google Shape;19;p2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" name="Google Shape;23;p2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26" name="Google Shape;26;p2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1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1"/>
          <p:cNvSpPr/>
          <p:nvPr/>
        </p:nvSpPr>
        <p:spPr>
          <a:xfrm rot="1917429">
            <a:off x="-740302" y="3859619"/>
            <a:ext cx="3362272" cy="2114379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1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456" name="Google Shape;456;p21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457" name="Google Shape;457;p21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21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21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0" name="Google Shape;460;p21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461" name="Google Shape;461;p21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2" name="Google Shape;462;p21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463" name="Google Shape;463;p21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21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21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66" name="Google Shape;466;p21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467" name="Google Shape;467;p21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8" name="Google Shape;468;p21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469" name="Google Shape;469;p21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21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21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21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21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2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2"/>
          <p:cNvSpPr/>
          <p:nvPr/>
        </p:nvSpPr>
        <p:spPr>
          <a:xfrm rot="-3396324">
            <a:off x="6499386" y="2974595"/>
            <a:ext cx="4291772" cy="2699372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7" name="Google Shape;477;p22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478" name="Google Shape;478;p22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479" name="Google Shape;479;p22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22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22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2" name="Google Shape;482;p22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483" name="Google Shape;483;p22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4" name="Google Shape;484;p22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485" name="Google Shape;485;p22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22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22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8" name="Google Shape;488;p22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489" name="Google Shape;489;p22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0" name="Google Shape;490;p22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491" name="Google Shape;491;p22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22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22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22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22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"/>
          <p:cNvSpPr/>
          <p:nvPr/>
        </p:nvSpPr>
        <p:spPr>
          <a:xfrm rot="4825503">
            <a:off x="-1892972" y="3043547"/>
            <a:ext cx="3361834" cy="2114488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"/>
          <p:cNvSpPr txBox="1">
            <a:spLocks noGrp="1"/>
          </p:cNvSpPr>
          <p:nvPr>
            <p:ph type="subTitle" idx="1"/>
          </p:nvPr>
        </p:nvSpPr>
        <p:spPr>
          <a:xfrm>
            <a:off x="937625" y="2198825"/>
            <a:ext cx="2175300" cy="18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6"/>
          <p:cNvSpPr txBox="1">
            <a:spLocks noGrp="1"/>
          </p:cNvSpPr>
          <p:nvPr>
            <p:ph type="subTitle" idx="2"/>
          </p:nvPr>
        </p:nvSpPr>
        <p:spPr>
          <a:xfrm>
            <a:off x="3484347" y="2198825"/>
            <a:ext cx="2175300" cy="18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0" name="Google Shape;310;p16"/>
          <p:cNvSpPr txBox="1">
            <a:spLocks noGrp="1"/>
          </p:cNvSpPr>
          <p:nvPr>
            <p:ph type="subTitle" idx="3"/>
          </p:nvPr>
        </p:nvSpPr>
        <p:spPr>
          <a:xfrm>
            <a:off x="6031075" y="2198825"/>
            <a:ext cx="2175300" cy="18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16"/>
          <p:cNvSpPr txBox="1">
            <a:spLocks noGrp="1"/>
          </p:cNvSpPr>
          <p:nvPr>
            <p:ph type="subTitle" idx="4"/>
          </p:nvPr>
        </p:nvSpPr>
        <p:spPr>
          <a:xfrm>
            <a:off x="937625" y="1749476"/>
            <a:ext cx="2175300" cy="4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5"/>
          </p:nvPr>
        </p:nvSpPr>
        <p:spPr>
          <a:xfrm>
            <a:off x="3484350" y="1749476"/>
            <a:ext cx="2175300" cy="4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subTitle" idx="6"/>
          </p:nvPr>
        </p:nvSpPr>
        <p:spPr>
          <a:xfrm>
            <a:off x="6031075" y="1749476"/>
            <a:ext cx="2175300" cy="4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15" name="Google Shape;315;p16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316" name="Google Shape;316;p16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317" name="Google Shape;317;p16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16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16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20" name="Google Shape;320;p16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321" name="Google Shape;321;p16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2" name="Google Shape;322;p16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323" name="Google Shape;323;p16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16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6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6" name="Google Shape;326;p16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327" name="Google Shape;327;p16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8" name="Google Shape;328;p16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329" name="Google Shape;329;p16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6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16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16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16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2337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/>
          <p:nvPr/>
        </p:nvSpPr>
        <p:spPr>
          <a:xfrm rot="5562018">
            <a:off x="7833586" y="1245380"/>
            <a:ext cx="3362233" cy="2114347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1"/>
          </p:nvPr>
        </p:nvSpPr>
        <p:spPr>
          <a:xfrm>
            <a:off x="720000" y="1958762"/>
            <a:ext cx="3581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2"/>
          </p:nvPr>
        </p:nvSpPr>
        <p:spPr>
          <a:xfrm>
            <a:off x="4606805" y="1958762"/>
            <a:ext cx="3581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3"/>
          </p:nvPr>
        </p:nvSpPr>
        <p:spPr>
          <a:xfrm>
            <a:off x="720000" y="3336700"/>
            <a:ext cx="3581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4"/>
          </p:nvPr>
        </p:nvSpPr>
        <p:spPr>
          <a:xfrm>
            <a:off x="4606805" y="3336700"/>
            <a:ext cx="3581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5"/>
          </p:nvPr>
        </p:nvSpPr>
        <p:spPr>
          <a:xfrm>
            <a:off x="720000" y="1510387"/>
            <a:ext cx="3581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6"/>
          </p:nvPr>
        </p:nvSpPr>
        <p:spPr>
          <a:xfrm>
            <a:off x="720000" y="2888325"/>
            <a:ext cx="3581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subTitle" idx="7"/>
          </p:nvPr>
        </p:nvSpPr>
        <p:spPr>
          <a:xfrm>
            <a:off x="4606768" y="1510387"/>
            <a:ext cx="3581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4" name="Google Shape;344;p17"/>
          <p:cNvSpPr txBox="1">
            <a:spLocks noGrp="1"/>
          </p:cNvSpPr>
          <p:nvPr>
            <p:ph type="subTitle" idx="8"/>
          </p:nvPr>
        </p:nvSpPr>
        <p:spPr>
          <a:xfrm>
            <a:off x="4606768" y="2888325"/>
            <a:ext cx="3581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46" name="Google Shape;346;p17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347" name="Google Shape;347;p17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348" name="Google Shape;348;p17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17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7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1" name="Google Shape;351;p17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352" name="Google Shape;352;p17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3" name="Google Shape;353;p17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354" name="Google Shape;354;p17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17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17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7" name="Google Shape;357;p17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358" name="Google Shape;358;p17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7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360" name="Google Shape;360;p17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7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17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17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7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302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1199050" y="2585350"/>
            <a:ext cx="5108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 hasCustomPrompt="1"/>
          </p:nvPr>
        </p:nvSpPr>
        <p:spPr>
          <a:xfrm>
            <a:off x="1199050" y="1716350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5" name="Google Shape;35;p3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36" name="Google Shape;36;p3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37" name="Google Shape;37;p3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3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3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0" name="Google Shape;40;p3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" name="Google Shape;42;p3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43" name="Google Shape;43;p3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3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3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6" name="Google Shape;46;p3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" name="Google Shape;48;p3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49" name="Google Shape;49;p3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3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1"/>
          </p:nvPr>
        </p:nvSpPr>
        <p:spPr>
          <a:xfrm>
            <a:off x="4163570" y="2272500"/>
            <a:ext cx="2694900" cy="16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2"/>
          </p:nvPr>
        </p:nvSpPr>
        <p:spPr>
          <a:xfrm>
            <a:off x="713225" y="2272500"/>
            <a:ext cx="2694900" cy="16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3"/>
          </p:nvPr>
        </p:nvSpPr>
        <p:spPr>
          <a:xfrm>
            <a:off x="713225" y="1791350"/>
            <a:ext cx="26949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4"/>
          </p:nvPr>
        </p:nvSpPr>
        <p:spPr>
          <a:xfrm>
            <a:off x="4163566" y="1791350"/>
            <a:ext cx="26949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5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85" name="Google Shape;85;p5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86" name="Google Shape;86;p5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5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5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" name="Google Shape;89;p5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" name="Google Shape;91;p5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92" name="Google Shape;92;p5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5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5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5" name="Google Shape;95;p5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96" name="Google Shape;96;p5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" name="Google Shape;97;p5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98" name="Google Shape;98;p5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5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5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5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5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"/>
          <p:cNvSpPr/>
          <p:nvPr/>
        </p:nvSpPr>
        <p:spPr>
          <a:xfrm rot="307">
            <a:off x="5283442" y="4561357"/>
            <a:ext cx="3362100" cy="2114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7" name="Google Shape;107;p6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108" name="Google Shape;108;p6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109" name="Google Shape;109;p6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6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6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" name="Google Shape;112;p6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113" name="Google Shape;113;p6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" name="Google Shape;114;p6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115" name="Google Shape;115;p6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6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6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8" name="Google Shape;118;p6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119" name="Google Shape;119;p6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0" name="Google Shape;120;p6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121" name="Google Shape;121;p6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6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6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6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6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4915376" y="4167393"/>
            <a:ext cx="4291800" cy="2699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5" name="Google Shape;155;p8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156" name="Google Shape;156;p8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157" name="Google Shape;157;p8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8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8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0" name="Google Shape;160;p8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161" name="Google Shape;161;p8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2" name="Google Shape;162;p8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8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6" name="Google Shape;166;p8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167" name="Google Shape;167;p8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8" name="Google Shape;168;p8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169" name="Google Shape;169;p8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8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8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8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8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"/>
          <p:cNvSpPr/>
          <p:nvPr/>
        </p:nvSpPr>
        <p:spPr>
          <a:xfrm rot="-4080314">
            <a:off x="-2065524" y="1779314"/>
            <a:ext cx="4291871" cy="2699376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79" name="Google Shape;179;p9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180" name="Google Shape;180;p9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181" name="Google Shape;181;p9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9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9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4" name="Google Shape;184;p9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185" name="Google Shape;185;p9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6" name="Google Shape;186;p9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187" name="Google Shape;187;p9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9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9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0" name="Google Shape;190;p9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191" name="Google Shape;191;p9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" name="Google Shape;192;p9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193" name="Google Shape;193;p9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9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9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9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9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3"/>
          <p:cNvSpPr/>
          <p:nvPr/>
        </p:nvSpPr>
        <p:spPr>
          <a:xfrm rot="606218">
            <a:off x="316691" y="4397046"/>
            <a:ext cx="3362038" cy="2114466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3" hasCustomPrompt="1"/>
          </p:nvPr>
        </p:nvSpPr>
        <p:spPr>
          <a:xfrm>
            <a:off x="3419275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5" hasCustomPrompt="1"/>
          </p:nvPr>
        </p:nvSpPr>
        <p:spPr>
          <a:xfrm>
            <a:off x="61185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>
            <a:spLocks noGrp="1"/>
          </p:cNvSpPr>
          <p:nvPr>
            <p:ph type="subTitle" idx="1"/>
          </p:nvPr>
        </p:nvSpPr>
        <p:spPr>
          <a:xfrm>
            <a:off x="720000" y="20648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subTitle" idx="7"/>
          </p:nvPr>
        </p:nvSpPr>
        <p:spPr>
          <a:xfrm>
            <a:off x="3419275" y="20648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subTitle" idx="8"/>
          </p:nvPr>
        </p:nvSpPr>
        <p:spPr>
          <a:xfrm>
            <a:off x="6118550" y="20648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6" name="Google Shape;236;p13"/>
          <p:cNvSpPr txBox="1">
            <a:spLocks noGrp="1"/>
          </p:cNvSpPr>
          <p:nvPr>
            <p:ph type="subTitle" idx="9"/>
          </p:nvPr>
        </p:nvSpPr>
        <p:spPr>
          <a:xfrm>
            <a:off x="72000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13"/>
          </p:nvPr>
        </p:nvSpPr>
        <p:spPr>
          <a:xfrm>
            <a:off x="341927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subTitle" idx="14"/>
          </p:nvPr>
        </p:nvSpPr>
        <p:spPr>
          <a:xfrm>
            <a:off x="611855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title" idx="15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0" name="Google Shape;240;p13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241" name="Google Shape;241;p13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242" name="Google Shape;242;p13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13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13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5" name="Google Shape;245;p13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246" name="Google Shape;246;p13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7" name="Google Shape;247;p13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248" name="Google Shape;248;p13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13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13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1" name="Google Shape;251;p13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252" name="Google Shape;252;p13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" name="Google Shape;253;p13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254" name="Google Shape;254;p13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13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13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13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13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●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○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■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●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○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■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●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○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■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7" r:id="rId10"/>
    <p:sldLayoutId id="2147483668" r:id="rId11"/>
    <p:sldLayoutId id="2147483672" r:id="rId12"/>
    <p:sldLayoutId id="214748367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6"/>
          <p:cNvSpPr txBox="1">
            <a:spLocks noGrp="1"/>
          </p:cNvSpPr>
          <p:nvPr>
            <p:ph type="ctrTitle"/>
          </p:nvPr>
        </p:nvSpPr>
        <p:spPr>
          <a:xfrm>
            <a:off x="1094225" y="1566938"/>
            <a:ext cx="4528800" cy="13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ACE E-Commerce Management System</a:t>
            </a:r>
          </a:p>
        </p:txBody>
      </p:sp>
      <p:sp>
        <p:nvSpPr>
          <p:cNvPr id="507" name="Google Shape;507;p26"/>
          <p:cNvSpPr txBox="1">
            <a:spLocks noGrp="1"/>
          </p:cNvSpPr>
          <p:nvPr>
            <p:ph type="subTitle" idx="1"/>
          </p:nvPr>
        </p:nvSpPr>
        <p:spPr>
          <a:xfrm>
            <a:off x="1094225" y="3148763"/>
            <a:ext cx="45288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Innovating Digital Commerce...</a:t>
            </a:r>
            <a:endParaRPr dirty="0"/>
          </a:p>
        </p:txBody>
      </p:sp>
      <p:sp>
        <p:nvSpPr>
          <p:cNvPr id="508" name="Google Shape;508;p26"/>
          <p:cNvSpPr/>
          <p:nvPr/>
        </p:nvSpPr>
        <p:spPr>
          <a:xfrm rot="-1563061">
            <a:off x="6284801" y="3140198"/>
            <a:ext cx="4291947" cy="2699489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9" name="Google Shape;509;p26"/>
          <p:cNvGrpSpPr/>
          <p:nvPr/>
        </p:nvGrpSpPr>
        <p:grpSpPr>
          <a:xfrm>
            <a:off x="4407005" y="4191791"/>
            <a:ext cx="329989" cy="275508"/>
            <a:chOff x="4382679" y="4319018"/>
            <a:chExt cx="378645" cy="316095"/>
          </a:xfrm>
        </p:grpSpPr>
        <p:sp>
          <p:nvSpPr>
            <p:cNvPr id="510" name="Google Shape;510;p26">
              <a:hlinkClick r:id="" action="ppaction://hlinkshowjump?jump=nextslide"/>
            </p:cNvPr>
            <p:cNvSpPr/>
            <p:nvPr/>
          </p:nvSpPr>
          <p:spPr>
            <a:xfrm>
              <a:off x="4382679" y="4442791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1" name="Google Shape;511;p26">
              <a:hlinkClick r:id="" action="ppaction://hlinkshowjump?jump=nextslide"/>
            </p:cNvPr>
            <p:cNvSpPr/>
            <p:nvPr/>
          </p:nvSpPr>
          <p:spPr>
            <a:xfrm>
              <a:off x="4382679" y="4319018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 txBox="1">
            <a:spLocks noGrp="1"/>
          </p:cNvSpPr>
          <p:nvPr>
            <p:ph type="title"/>
          </p:nvPr>
        </p:nvSpPr>
        <p:spPr>
          <a:xfrm>
            <a:off x="1199050" y="2585350"/>
            <a:ext cx="5108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 and Reliability</a:t>
            </a:r>
          </a:p>
        </p:txBody>
      </p:sp>
      <p:sp>
        <p:nvSpPr>
          <p:cNvPr id="543" name="Google Shape;543;p29"/>
          <p:cNvSpPr txBox="1">
            <a:spLocks noGrp="1"/>
          </p:cNvSpPr>
          <p:nvPr>
            <p:ph type="title" idx="2"/>
          </p:nvPr>
        </p:nvSpPr>
        <p:spPr>
          <a:xfrm>
            <a:off x="1199050" y="17163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44" name="Google Shape;544;p29"/>
          <p:cNvSpPr/>
          <p:nvPr/>
        </p:nvSpPr>
        <p:spPr>
          <a:xfrm>
            <a:off x="-466699" y="-1558207"/>
            <a:ext cx="4291800" cy="2699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29"/>
          <p:cNvGrpSpPr/>
          <p:nvPr/>
        </p:nvGrpSpPr>
        <p:grpSpPr>
          <a:xfrm>
            <a:off x="4407005" y="4191791"/>
            <a:ext cx="329989" cy="275508"/>
            <a:chOff x="4382679" y="4319018"/>
            <a:chExt cx="378645" cy="316095"/>
          </a:xfrm>
        </p:grpSpPr>
        <p:sp>
          <p:nvSpPr>
            <p:cNvPr id="546" name="Google Shape;546;p29">
              <a:hlinkClick r:id="" action="ppaction://hlinkshowjump?jump=nextslide"/>
            </p:cNvPr>
            <p:cNvSpPr/>
            <p:nvPr/>
          </p:nvSpPr>
          <p:spPr>
            <a:xfrm>
              <a:off x="4382679" y="4442791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7" name="Google Shape;547;p29">
              <a:hlinkClick r:id="" action="ppaction://hlinkshowjump?jump=nextslide"/>
            </p:cNvPr>
            <p:cNvSpPr/>
            <p:nvPr/>
          </p:nvSpPr>
          <p:spPr>
            <a:xfrm>
              <a:off x="4382679" y="4319018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25366262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3"/>
          <p:cNvSpPr txBox="1">
            <a:spLocks noGrp="1"/>
          </p:cNvSpPr>
          <p:nvPr>
            <p:ph type="subTitle" idx="6"/>
          </p:nvPr>
        </p:nvSpPr>
        <p:spPr>
          <a:xfrm>
            <a:off x="720000" y="2888325"/>
            <a:ext cx="3581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Security Measures</a:t>
            </a:r>
            <a:endParaRPr dirty="0"/>
          </a:p>
        </p:txBody>
      </p:sp>
      <p:sp>
        <p:nvSpPr>
          <p:cNvPr id="581" name="Google Shape;581;p33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 and Reliability</a:t>
            </a:r>
            <a:endParaRPr dirty="0"/>
          </a:p>
        </p:txBody>
      </p:sp>
      <p:sp>
        <p:nvSpPr>
          <p:cNvPr id="582" name="Google Shape;582;p33"/>
          <p:cNvSpPr txBox="1">
            <a:spLocks noGrp="1"/>
          </p:cNvSpPr>
          <p:nvPr>
            <p:ph type="subTitle" idx="1"/>
          </p:nvPr>
        </p:nvSpPr>
        <p:spPr>
          <a:xfrm>
            <a:off x="720000" y="1958762"/>
            <a:ext cx="3581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Optimized for high efficiency and fast response times.</a:t>
            </a:r>
          </a:p>
        </p:txBody>
      </p:sp>
      <p:sp>
        <p:nvSpPr>
          <p:cNvPr id="583" name="Google Shape;583;p33"/>
          <p:cNvSpPr txBox="1">
            <a:spLocks noGrp="1"/>
          </p:cNvSpPr>
          <p:nvPr>
            <p:ph type="subTitle" idx="2"/>
          </p:nvPr>
        </p:nvSpPr>
        <p:spPr>
          <a:xfrm>
            <a:off x="4606805" y="1958762"/>
            <a:ext cx="3581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Designed to seamlessly handle increasing loads and user growth.</a:t>
            </a:r>
          </a:p>
        </p:txBody>
      </p:sp>
      <p:sp>
        <p:nvSpPr>
          <p:cNvPr id="584" name="Google Shape;584;p33"/>
          <p:cNvSpPr txBox="1">
            <a:spLocks noGrp="1"/>
          </p:cNvSpPr>
          <p:nvPr>
            <p:ph type="subTitle" idx="3"/>
          </p:nvPr>
        </p:nvSpPr>
        <p:spPr>
          <a:xfrm>
            <a:off x="720000" y="3336700"/>
            <a:ext cx="3581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Advanced security protocols to ensure safe transactions and data protection.</a:t>
            </a:r>
          </a:p>
        </p:txBody>
      </p:sp>
      <p:sp>
        <p:nvSpPr>
          <p:cNvPr id="585" name="Google Shape;585;p33"/>
          <p:cNvSpPr txBox="1">
            <a:spLocks noGrp="1"/>
          </p:cNvSpPr>
          <p:nvPr>
            <p:ph type="subTitle" idx="4"/>
          </p:nvPr>
        </p:nvSpPr>
        <p:spPr>
          <a:xfrm>
            <a:off x="4606805" y="3336700"/>
            <a:ext cx="3581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Robust infrastructure ensuring consistent and reliable service availability.</a:t>
            </a:r>
          </a:p>
        </p:txBody>
      </p:sp>
      <p:sp>
        <p:nvSpPr>
          <p:cNvPr id="586" name="Google Shape;586;p33"/>
          <p:cNvSpPr txBox="1">
            <a:spLocks noGrp="1"/>
          </p:cNvSpPr>
          <p:nvPr>
            <p:ph type="subTitle" idx="5"/>
          </p:nvPr>
        </p:nvSpPr>
        <p:spPr>
          <a:xfrm>
            <a:off x="720000" y="1510387"/>
            <a:ext cx="3581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Performance</a:t>
            </a:r>
          </a:p>
        </p:txBody>
      </p:sp>
      <p:sp>
        <p:nvSpPr>
          <p:cNvPr id="587" name="Google Shape;587;p33"/>
          <p:cNvSpPr txBox="1">
            <a:spLocks noGrp="1"/>
          </p:cNvSpPr>
          <p:nvPr>
            <p:ph type="subTitle" idx="7"/>
          </p:nvPr>
        </p:nvSpPr>
        <p:spPr>
          <a:xfrm>
            <a:off x="4606768" y="1510387"/>
            <a:ext cx="3581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Scalability</a:t>
            </a:r>
            <a:endParaRPr dirty="0"/>
          </a:p>
        </p:txBody>
      </p:sp>
      <p:sp>
        <p:nvSpPr>
          <p:cNvPr id="588" name="Google Shape;588;p33"/>
          <p:cNvSpPr txBox="1">
            <a:spLocks noGrp="1"/>
          </p:cNvSpPr>
          <p:nvPr>
            <p:ph type="subTitle" idx="8"/>
          </p:nvPr>
        </p:nvSpPr>
        <p:spPr>
          <a:xfrm>
            <a:off x="4606768" y="2888325"/>
            <a:ext cx="3581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Reliability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428527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 txBox="1">
            <a:spLocks noGrp="1"/>
          </p:cNvSpPr>
          <p:nvPr>
            <p:ph type="title"/>
          </p:nvPr>
        </p:nvSpPr>
        <p:spPr>
          <a:xfrm>
            <a:off x="1199050" y="2585350"/>
            <a:ext cx="5108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Technical Backbone</a:t>
            </a:r>
            <a:endParaRPr dirty="0"/>
          </a:p>
        </p:txBody>
      </p:sp>
      <p:sp>
        <p:nvSpPr>
          <p:cNvPr id="543" name="Google Shape;543;p29"/>
          <p:cNvSpPr txBox="1">
            <a:spLocks noGrp="1"/>
          </p:cNvSpPr>
          <p:nvPr>
            <p:ph type="title" idx="2"/>
          </p:nvPr>
        </p:nvSpPr>
        <p:spPr>
          <a:xfrm>
            <a:off x="1199050" y="17163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44" name="Google Shape;544;p29"/>
          <p:cNvSpPr/>
          <p:nvPr/>
        </p:nvSpPr>
        <p:spPr>
          <a:xfrm>
            <a:off x="-466699" y="-1558207"/>
            <a:ext cx="4291800" cy="2699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29"/>
          <p:cNvGrpSpPr/>
          <p:nvPr/>
        </p:nvGrpSpPr>
        <p:grpSpPr>
          <a:xfrm>
            <a:off x="4407005" y="4191791"/>
            <a:ext cx="329989" cy="275508"/>
            <a:chOff x="4382679" y="4319018"/>
            <a:chExt cx="378645" cy="316095"/>
          </a:xfrm>
        </p:grpSpPr>
        <p:sp>
          <p:nvSpPr>
            <p:cNvPr id="546" name="Google Shape;546;p29">
              <a:hlinkClick r:id="" action="ppaction://hlinkshowjump?jump=nextslide"/>
            </p:cNvPr>
            <p:cNvSpPr/>
            <p:nvPr/>
          </p:nvSpPr>
          <p:spPr>
            <a:xfrm>
              <a:off x="4382679" y="4442791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7" name="Google Shape;547;p29">
              <a:hlinkClick r:id="" action="ppaction://hlinkshowjump?jump=nextslide"/>
            </p:cNvPr>
            <p:cNvSpPr/>
            <p:nvPr/>
          </p:nvSpPr>
          <p:spPr>
            <a:xfrm>
              <a:off x="4382679" y="4319018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150799912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3"/>
          <p:cNvSpPr txBox="1">
            <a:spLocks noGrp="1"/>
          </p:cNvSpPr>
          <p:nvPr>
            <p:ph type="subTitle" idx="6"/>
          </p:nvPr>
        </p:nvSpPr>
        <p:spPr>
          <a:xfrm>
            <a:off x="720000" y="2888325"/>
            <a:ext cx="3581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 Management Module</a:t>
            </a:r>
            <a:endParaRPr dirty="0"/>
          </a:p>
        </p:txBody>
      </p:sp>
      <p:sp>
        <p:nvSpPr>
          <p:cNvPr id="581" name="Google Shape;581;p33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Technical Backbone</a:t>
            </a:r>
            <a:endParaRPr dirty="0"/>
          </a:p>
        </p:txBody>
      </p:sp>
      <p:sp>
        <p:nvSpPr>
          <p:cNvPr id="582" name="Google Shape;582;p33"/>
          <p:cNvSpPr txBox="1">
            <a:spLocks noGrp="1"/>
          </p:cNvSpPr>
          <p:nvPr>
            <p:ph type="subTitle" idx="1"/>
          </p:nvPr>
        </p:nvSpPr>
        <p:spPr>
          <a:xfrm>
            <a:off x="720000" y="1958762"/>
            <a:ext cx="3581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Explains the interconnection and function of different system modules.</a:t>
            </a:r>
          </a:p>
        </p:txBody>
      </p:sp>
      <p:sp>
        <p:nvSpPr>
          <p:cNvPr id="583" name="Google Shape;583;p33"/>
          <p:cNvSpPr txBox="1">
            <a:spLocks noGrp="1"/>
          </p:cNvSpPr>
          <p:nvPr>
            <p:ph type="subTitle" idx="2"/>
          </p:nvPr>
        </p:nvSpPr>
        <p:spPr>
          <a:xfrm>
            <a:off x="4606805" y="1958762"/>
            <a:ext cx="3581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Manages user profiles, authentication, and access control.</a:t>
            </a:r>
          </a:p>
        </p:txBody>
      </p:sp>
      <p:sp>
        <p:nvSpPr>
          <p:cNvPr id="584" name="Google Shape;584;p33"/>
          <p:cNvSpPr txBox="1">
            <a:spLocks noGrp="1"/>
          </p:cNvSpPr>
          <p:nvPr>
            <p:ph type="subTitle" idx="3"/>
          </p:nvPr>
        </p:nvSpPr>
        <p:spPr>
          <a:xfrm>
            <a:off x="720000" y="3336700"/>
            <a:ext cx="3581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Handles product listings, categorization, and inventory management.</a:t>
            </a:r>
          </a:p>
        </p:txBody>
      </p:sp>
      <p:sp>
        <p:nvSpPr>
          <p:cNvPr id="585" name="Google Shape;585;p33"/>
          <p:cNvSpPr txBox="1">
            <a:spLocks noGrp="1"/>
          </p:cNvSpPr>
          <p:nvPr>
            <p:ph type="subTitle" idx="4"/>
          </p:nvPr>
        </p:nvSpPr>
        <p:spPr>
          <a:xfrm>
            <a:off x="4606805" y="3336700"/>
            <a:ext cx="3581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Facilitates order processing, tracking, and fulfillment.</a:t>
            </a:r>
          </a:p>
        </p:txBody>
      </p:sp>
      <p:sp>
        <p:nvSpPr>
          <p:cNvPr id="586" name="Google Shape;586;p33"/>
          <p:cNvSpPr txBox="1">
            <a:spLocks noGrp="1"/>
          </p:cNvSpPr>
          <p:nvPr>
            <p:ph type="subTitle" idx="5"/>
          </p:nvPr>
        </p:nvSpPr>
        <p:spPr>
          <a:xfrm>
            <a:off x="720000" y="1510387"/>
            <a:ext cx="3581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Modular Architecture Overview</a:t>
            </a:r>
          </a:p>
        </p:txBody>
      </p:sp>
      <p:sp>
        <p:nvSpPr>
          <p:cNvPr id="587" name="Google Shape;587;p33"/>
          <p:cNvSpPr txBox="1">
            <a:spLocks noGrp="1"/>
          </p:cNvSpPr>
          <p:nvPr>
            <p:ph type="subTitle" idx="7"/>
          </p:nvPr>
        </p:nvSpPr>
        <p:spPr>
          <a:xfrm>
            <a:off x="4606768" y="1510387"/>
            <a:ext cx="3581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Management Module</a:t>
            </a:r>
            <a:endParaRPr dirty="0"/>
          </a:p>
        </p:txBody>
      </p:sp>
      <p:sp>
        <p:nvSpPr>
          <p:cNvPr id="588" name="Google Shape;588;p33"/>
          <p:cNvSpPr txBox="1">
            <a:spLocks noGrp="1"/>
          </p:cNvSpPr>
          <p:nvPr>
            <p:ph type="subTitle" idx="8"/>
          </p:nvPr>
        </p:nvSpPr>
        <p:spPr>
          <a:xfrm>
            <a:off x="4606768" y="2888325"/>
            <a:ext cx="3581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Management Module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55844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 txBox="1">
            <a:spLocks noGrp="1"/>
          </p:cNvSpPr>
          <p:nvPr>
            <p:ph type="title"/>
          </p:nvPr>
        </p:nvSpPr>
        <p:spPr>
          <a:xfrm>
            <a:off x="1199050" y="2585350"/>
            <a:ext cx="5108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Trust and Integrity</a:t>
            </a:r>
            <a:endParaRPr dirty="0"/>
          </a:p>
        </p:txBody>
      </p:sp>
      <p:sp>
        <p:nvSpPr>
          <p:cNvPr id="543" name="Google Shape;543;p29"/>
          <p:cNvSpPr txBox="1">
            <a:spLocks noGrp="1"/>
          </p:cNvSpPr>
          <p:nvPr>
            <p:ph type="title" idx="2"/>
          </p:nvPr>
        </p:nvSpPr>
        <p:spPr>
          <a:xfrm>
            <a:off x="1199050" y="17163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44" name="Google Shape;544;p29"/>
          <p:cNvSpPr/>
          <p:nvPr/>
        </p:nvSpPr>
        <p:spPr>
          <a:xfrm>
            <a:off x="-466699" y="-1558207"/>
            <a:ext cx="4291800" cy="2699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29"/>
          <p:cNvGrpSpPr/>
          <p:nvPr/>
        </p:nvGrpSpPr>
        <p:grpSpPr>
          <a:xfrm>
            <a:off x="4407005" y="4191791"/>
            <a:ext cx="329989" cy="275508"/>
            <a:chOff x="4382679" y="4319018"/>
            <a:chExt cx="378645" cy="316095"/>
          </a:xfrm>
        </p:grpSpPr>
        <p:sp>
          <p:nvSpPr>
            <p:cNvPr id="546" name="Google Shape;546;p29">
              <a:hlinkClick r:id="" action="ppaction://hlinkshowjump?jump=nextslide"/>
            </p:cNvPr>
            <p:cNvSpPr/>
            <p:nvPr/>
          </p:nvSpPr>
          <p:spPr>
            <a:xfrm>
              <a:off x="4382679" y="4442791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7" name="Google Shape;547;p29">
              <a:hlinkClick r:id="" action="ppaction://hlinkshowjump?jump=nextslide"/>
            </p:cNvPr>
            <p:cNvSpPr/>
            <p:nvPr/>
          </p:nvSpPr>
          <p:spPr>
            <a:xfrm>
              <a:off x="4382679" y="4319018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396121834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Trust and Integrity</a:t>
            </a:r>
            <a:endParaRPr dirty="0"/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4"/>
          </p:nvPr>
        </p:nvSpPr>
        <p:spPr>
          <a:xfrm>
            <a:off x="937625" y="1334825"/>
            <a:ext cx="2175300" cy="10669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Secure Accounting Module</a:t>
            </a:r>
            <a:endParaRPr dirty="0"/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5"/>
          </p:nvPr>
        </p:nvSpPr>
        <p:spPr>
          <a:xfrm>
            <a:off x="3484350" y="1825676"/>
            <a:ext cx="2175300" cy="4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Transaction Safety</a:t>
            </a:r>
          </a:p>
        </p:txBody>
      </p:sp>
      <p:sp>
        <p:nvSpPr>
          <p:cNvPr id="572" name="Google Shape;572;p32"/>
          <p:cNvSpPr txBox="1">
            <a:spLocks noGrp="1"/>
          </p:cNvSpPr>
          <p:nvPr>
            <p:ph type="subTitle" idx="1"/>
          </p:nvPr>
        </p:nvSpPr>
        <p:spPr>
          <a:xfrm>
            <a:off x="937625" y="2275025"/>
            <a:ext cx="2175300" cy="18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Ensures the safety and integrity of financial transactions.</a:t>
            </a:r>
          </a:p>
        </p:txBody>
      </p:sp>
      <p:sp>
        <p:nvSpPr>
          <p:cNvPr id="573" name="Google Shape;573;p32"/>
          <p:cNvSpPr txBox="1">
            <a:spLocks noGrp="1"/>
          </p:cNvSpPr>
          <p:nvPr>
            <p:ph type="subTitle" idx="2"/>
          </p:nvPr>
        </p:nvSpPr>
        <p:spPr>
          <a:xfrm>
            <a:off x="3484350" y="2275025"/>
            <a:ext cx="2175300" cy="18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Robust security measures to protect against fraud and data breaches.</a:t>
            </a:r>
          </a:p>
        </p:txBody>
      </p:sp>
      <p:sp>
        <p:nvSpPr>
          <p:cNvPr id="574" name="Google Shape;574;p32"/>
          <p:cNvSpPr txBox="1">
            <a:spLocks noGrp="1"/>
          </p:cNvSpPr>
          <p:nvPr>
            <p:ph type="subTitle" idx="3"/>
          </p:nvPr>
        </p:nvSpPr>
        <p:spPr>
          <a:xfrm>
            <a:off x="6031075" y="2275025"/>
            <a:ext cx="2175300" cy="18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Builds consumer trust and promotes transparency in product quality and seller performance.</a:t>
            </a:r>
          </a:p>
        </p:txBody>
      </p:sp>
      <p:sp>
        <p:nvSpPr>
          <p:cNvPr id="575" name="Google Shape;575;p32"/>
          <p:cNvSpPr txBox="1">
            <a:spLocks noGrp="1"/>
          </p:cNvSpPr>
          <p:nvPr>
            <p:ph type="subTitle" idx="6"/>
          </p:nvPr>
        </p:nvSpPr>
        <p:spPr>
          <a:xfrm>
            <a:off x="6031075" y="1825676"/>
            <a:ext cx="2175300" cy="4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Review and Rating System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 txBox="1">
            <a:spLocks noGrp="1"/>
          </p:cNvSpPr>
          <p:nvPr>
            <p:ph type="title"/>
          </p:nvPr>
        </p:nvSpPr>
        <p:spPr>
          <a:xfrm>
            <a:off x="1199050" y="2585350"/>
            <a:ext cx="5108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Beyond the Basics</a:t>
            </a:r>
            <a:endParaRPr dirty="0"/>
          </a:p>
        </p:txBody>
      </p:sp>
      <p:sp>
        <p:nvSpPr>
          <p:cNvPr id="543" name="Google Shape;543;p29"/>
          <p:cNvSpPr txBox="1">
            <a:spLocks noGrp="1"/>
          </p:cNvSpPr>
          <p:nvPr>
            <p:ph type="title" idx="2"/>
          </p:nvPr>
        </p:nvSpPr>
        <p:spPr>
          <a:xfrm>
            <a:off x="1199050" y="17163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544" name="Google Shape;544;p29"/>
          <p:cNvSpPr/>
          <p:nvPr/>
        </p:nvSpPr>
        <p:spPr>
          <a:xfrm>
            <a:off x="-466699" y="-1558207"/>
            <a:ext cx="4291800" cy="2699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29"/>
          <p:cNvGrpSpPr/>
          <p:nvPr/>
        </p:nvGrpSpPr>
        <p:grpSpPr>
          <a:xfrm>
            <a:off x="4407005" y="4191791"/>
            <a:ext cx="329989" cy="275508"/>
            <a:chOff x="4382679" y="4319018"/>
            <a:chExt cx="378645" cy="316095"/>
          </a:xfrm>
        </p:grpSpPr>
        <p:sp>
          <p:nvSpPr>
            <p:cNvPr id="546" name="Google Shape;546;p29">
              <a:hlinkClick r:id="" action="ppaction://hlinkshowjump?jump=nextslide"/>
            </p:cNvPr>
            <p:cNvSpPr/>
            <p:nvPr/>
          </p:nvSpPr>
          <p:spPr>
            <a:xfrm>
              <a:off x="4382679" y="4442791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7" name="Google Shape;547;p29">
              <a:hlinkClick r:id="" action="ppaction://hlinkshowjump?jump=nextslide"/>
            </p:cNvPr>
            <p:cNvSpPr/>
            <p:nvPr/>
          </p:nvSpPr>
          <p:spPr>
            <a:xfrm>
              <a:off x="4382679" y="4319018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92905493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Beyond the Basics</a:t>
            </a:r>
            <a:endParaRPr dirty="0"/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4"/>
          </p:nvPr>
        </p:nvSpPr>
        <p:spPr>
          <a:xfrm>
            <a:off x="937625" y="1208026"/>
            <a:ext cx="2175300" cy="10669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Seller Analytics</a:t>
            </a:r>
            <a:endParaRPr dirty="0"/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5"/>
          </p:nvPr>
        </p:nvSpPr>
        <p:spPr>
          <a:xfrm>
            <a:off x="3484350" y="1334825"/>
            <a:ext cx="2175300" cy="923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Warehouse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/Logistics Management</a:t>
            </a:r>
          </a:p>
        </p:txBody>
      </p:sp>
      <p:sp>
        <p:nvSpPr>
          <p:cNvPr id="572" name="Google Shape;572;p32"/>
          <p:cNvSpPr txBox="1">
            <a:spLocks noGrp="1"/>
          </p:cNvSpPr>
          <p:nvPr>
            <p:ph type="subTitle" idx="1"/>
          </p:nvPr>
        </p:nvSpPr>
        <p:spPr>
          <a:xfrm>
            <a:off x="937625" y="2275025"/>
            <a:ext cx="2175300" cy="18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Advanced analytics tools for sellers to track performance and optimize strategies.</a:t>
            </a:r>
          </a:p>
        </p:txBody>
      </p:sp>
      <p:sp>
        <p:nvSpPr>
          <p:cNvPr id="573" name="Google Shape;573;p32"/>
          <p:cNvSpPr txBox="1">
            <a:spLocks noGrp="1"/>
          </p:cNvSpPr>
          <p:nvPr>
            <p:ph type="subTitle" idx="2"/>
          </p:nvPr>
        </p:nvSpPr>
        <p:spPr>
          <a:xfrm>
            <a:off x="3484350" y="2275025"/>
            <a:ext cx="2175300" cy="18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Integrated management systems for efficient warehousing and logistics operations.</a:t>
            </a:r>
          </a:p>
        </p:txBody>
      </p:sp>
      <p:sp>
        <p:nvSpPr>
          <p:cNvPr id="574" name="Google Shape;574;p32"/>
          <p:cNvSpPr txBox="1">
            <a:spLocks noGrp="1"/>
          </p:cNvSpPr>
          <p:nvPr>
            <p:ph type="subTitle" idx="3"/>
          </p:nvPr>
        </p:nvSpPr>
        <p:spPr>
          <a:xfrm>
            <a:off x="6031075" y="2275025"/>
            <a:ext cx="2175300" cy="18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Robust customer support module ensuring a high level of customer satisfaction and service.</a:t>
            </a:r>
          </a:p>
        </p:txBody>
      </p:sp>
      <p:sp>
        <p:nvSpPr>
          <p:cNvPr id="575" name="Google Shape;575;p32"/>
          <p:cNvSpPr txBox="1">
            <a:spLocks noGrp="1"/>
          </p:cNvSpPr>
          <p:nvPr>
            <p:ph type="subTitle" idx="6"/>
          </p:nvPr>
        </p:nvSpPr>
        <p:spPr>
          <a:xfrm>
            <a:off x="6031075" y="1334825"/>
            <a:ext cx="2175300" cy="923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 Support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765773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 txBox="1">
            <a:spLocks noGrp="1"/>
          </p:cNvSpPr>
          <p:nvPr>
            <p:ph type="title"/>
          </p:nvPr>
        </p:nvSpPr>
        <p:spPr>
          <a:xfrm>
            <a:off x="1199050" y="2423985"/>
            <a:ext cx="6694374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Comprehensive Solution</a:t>
            </a:r>
            <a:endParaRPr dirty="0"/>
          </a:p>
        </p:txBody>
      </p:sp>
      <p:sp>
        <p:nvSpPr>
          <p:cNvPr id="543" name="Google Shape;543;p29"/>
          <p:cNvSpPr txBox="1">
            <a:spLocks noGrp="1"/>
          </p:cNvSpPr>
          <p:nvPr>
            <p:ph type="title" idx="2"/>
          </p:nvPr>
        </p:nvSpPr>
        <p:spPr>
          <a:xfrm>
            <a:off x="1199050" y="17163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544" name="Google Shape;544;p29"/>
          <p:cNvSpPr/>
          <p:nvPr/>
        </p:nvSpPr>
        <p:spPr>
          <a:xfrm>
            <a:off x="-466699" y="-1558207"/>
            <a:ext cx="4291800" cy="2699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29"/>
          <p:cNvGrpSpPr/>
          <p:nvPr/>
        </p:nvGrpSpPr>
        <p:grpSpPr>
          <a:xfrm>
            <a:off x="4407005" y="4191791"/>
            <a:ext cx="329989" cy="275508"/>
            <a:chOff x="4382679" y="4319018"/>
            <a:chExt cx="378645" cy="316095"/>
          </a:xfrm>
        </p:grpSpPr>
        <p:sp>
          <p:nvSpPr>
            <p:cNvPr id="546" name="Google Shape;546;p29">
              <a:hlinkClick r:id="" action="ppaction://hlinkshowjump?jump=nextslide"/>
            </p:cNvPr>
            <p:cNvSpPr/>
            <p:nvPr/>
          </p:nvSpPr>
          <p:spPr>
            <a:xfrm>
              <a:off x="4382679" y="4442791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7" name="Google Shape;547;p29">
              <a:hlinkClick r:id="" action="ppaction://hlinkshowjump?jump=nextslide"/>
            </p:cNvPr>
            <p:cNvSpPr/>
            <p:nvPr/>
          </p:nvSpPr>
          <p:spPr>
            <a:xfrm>
              <a:off x="4382679" y="4319018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251201070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3"/>
          <p:cNvSpPr txBox="1">
            <a:spLocks noGrp="1"/>
          </p:cNvSpPr>
          <p:nvPr>
            <p:ph type="subTitle" idx="6"/>
          </p:nvPr>
        </p:nvSpPr>
        <p:spPr>
          <a:xfrm>
            <a:off x="720000" y="2888325"/>
            <a:ext cx="3581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Adaptable and Efficient</a:t>
            </a:r>
            <a:endParaRPr dirty="0"/>
          </a:p>
        </p:txBody>
      </p:sp>
      <p:sp>
        <p:nvSpPr>
          <p:cNvPr id="581" name="Google Shape;581;p33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Comprehensive Solution</a:t>
            </a:r>
          </a:p>
        </p:txBody>
      </p:sp>
      <p:sp>
        <p:nvSpPr>
          <p:cNvPr id="582" name="Google Shape;582;p33"/>
          <p:cNvSpPr txBox="1">
            <a:spLocks noGrp="1"/>
          </p:cNvSpPr>
          <p:nvPr>
            <p:ph type="subTitle" idx="1"/>
          </p:nvPr>
        </p:nvSpPr>
        <p:spPr>
          <a:xfrm>
            <a:off x="720000" y="1958762"/>
            <a:ext cx="3581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Streamlines product listing and categorization for enhanced accessibility.</a:t>
            </a:r>
          </a:p>
        </p:txBody>
      </p:sp>
      <p:sp>
        <p:nvSpPr>
          <p:cNvPr id="583" name="Google Shape;583;p33"/>
          <p:cNvSpPr txBox="1">
            <a:spLocks noGrp="1"/>
          </p:cNvSpPr>
          <p:nvPr>
            <p:ph type="subTitle" idx="2"/>
          </p:nvPr>
        </p:nvSpPr>
        <p:spPr>
          <a:xfrm>
            <a:off x="4606805" y="1958762"/>
            <a:ext cx="3581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Efficient tracking and processing of orders.</a:t>
            </a:r>
          </a:p>
        </p:txBody>
      </p:sp>
      <p:sp>
        <p:nvSpPr>
          <p:cNvPr id="584" name="Google Shape;584;p33"/>
          <p:cNvSpPr txBox="1">
            <a:spLocks noGrp="1"/>
          </p:cNvSpPr>
          <p:nvPr>
            <p:ph type="subTitle" idx="3"/>
          </p:nvPr>
        </p:nvSpPr>
        <p:spPr>
          <a:xfrm>
            <a:off x="720000" y="3336700"/>
            <a:ext cx="3581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Allows customers to share feedback, enhancing trust and quality.</a:t>
            </a:r>
          </a:p>
        </p:txBody>
      </p:sp>
      <p:sp>
        <p:nvSpPr>
          <p:cNvPr id="585" name="Google Shape;585;p33"/>
          <p:cNvSpPr txBox="1">
            <a:spLocks noGrp="1"/>
          </p:cNvSpPr>
          <p:nvPr>
            <p:ph type="subTitle" idx="4"/>
          </p:nvPr>
        </p:nvSpPr>
        <p:spPr>
          <a:xfrm>
            <a:off x="4606805" y="3336700"/>
            <a:ext cx="3581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Empowers sellers with tools for managing their products and sales.</a:t>
            </a:r>
            <a:endParaRPr dirty="0"/>
          </a:p>
        </p:txBody>
      </p:sp>
      <p:sp>
        <p:nvSpPr>
          <p:cNvPr id="586" name="Google Shape;586;p33"/>
          <p:cNvSpPr txBox="1">
            <a:spLocks noGrp="1"/>
          </p:cNvSpPr>
          <p:nvPr>
            <p:ph type="subTitle" idx="5"/>
          </p:nvPr>
        </p:nvSpPr>
        <p:spPr>
          <a:xfrm>
            <a:off x="720000" y="1510387"/>
            <a:ext cx="3581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Comprehensive E-Commerce Solution</a:t>
            </a:r>
          </a:p>
        </p:txBody>
      </p:sp>
      <p:sp>
        <p:nvSpPr>
          <p:cNvPr id="587" name="Google Shape;587;p33"/>
          <p:cNvSpPr txBox="1">
            <a:spLocks noGrp="1"/>
          </p:cNvSpPr>
          <p:nvPr>
            <p:ph type="subTitle" idx="7"/>
          </p:nvPr>
        </p:nvSpPr>
        <p:spPr>
          <a:xfrm>
            <a:off x="4606768" y="1510387"/>
            <a:ext cx="3581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User-Friendly and Secure</a:t>
            </a:r>
            <a:endParaRPr dirty="0"/>
          </a:p>
        </p:txBody>
      </p:sp>
      <p:sp>
        <p:nvSpPr>
          <p:cNvPr id="588" name="Google Shape;588;p33"/>
          <p:cNvSpPr txBox="1">
            <a:spLocks noGrp="1"/>
          </p:cNvSpPr>
          <p:nvPr>
            <p:ph type="subTitle" idx="8"/>
          </p:nvPr>
        </p:nvSpPr>
        <p:spPr>
          <a:xfrm>
            <a:off x="4606768" y="2888325"/>
            <a:ext cx="3581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Impact on E-Commerce Industry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9640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8"/>
          <p:cNvSpPr txBox="1">
            <a:spLocks noGrp="1"/>
          </p:cNvSpPr>
          <p:nvPr>
            <p:ph type="title" idx="15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526" name="Google Shape;526;p28"/>
          <p:cNvSpPr txBox="1">
            <a:spLocks noGrp="1"/>
          </p:cNvSpPr>
          <p:nvPr>
            <p:ph type="title"/>
          </p:nvPr>
        </p:nvSpPr>
        <p:spPr>
          <a:xfrm>
            <a:off x="476160" y="1633283"/>
            <a:ext cx="649423" cy="3413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27" name="Google Shape;527;p28"/>
          <p:cNvSpPr txBox="1">
            <a:spLocks noGrp="1"/>
          </p:cNvSpPr>
          <p:nvPr>
            <p:ph type="title" idx="2"/>
          </p:nvPr>
        </p:nvSpPr>
        <p:spPr>
          <a:xfrm>
            <a:off x="476160" y="3066691"/>
            <a:ext cx="649423" cy="3413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28" name="Google Shape;528;p28"/>
          <p:cNvSpPr txBox="1">
            <a:spLocks noGrp="1"/>
          </p:cNvSpPr>
          <p:nvPr>
            <p:ph type="title" idx="3"/>
          </p:nvPr>
        </p:nvSpPr>
        <p:spPr>
          <a:xfrm>
            <a:off x="2514058" y="1633283"/>
            <a:ext cx="649423" cy="3413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29" name="Google Shape;529;p28"/>
          <p:cNvSpPr txBox="1">
            <a:spLocks noGrp="1"/>
          </p:cNvSpPr>
          <p:nvPr>
            <p:ph type="title" idx="4"/>
          </p:nvPr>
        </p:nvSpPr>
        <p:spPr>
          <a:xfrm>
            <a:off x="2514058" y="3066691"/>
            <a:ext cx="649423" cy="3413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30" name="Google Shape;530;p28"/>
          <p:cNvSpPr txBox="1">
            <a:spLocks noGrp="1"/>
          </p:cNvSpPr>
          <p:nvPr>
            <p:ph type="title" idx="5"/>
          </p:nvPr>
        </p:nvSpPr>
        <p:spPr>
          <a:xfrm>
            <a:off x="4372085" y="1633283"/>
            <a:ext cx="649423" cy="3413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31" name="Google Shape;531;p28"/>
          <p:cNvSpPr txBox="1">
            <a:spLocks noGrp="1"/>
          </p:cNvSpPr>
          <p:nvPr>
            <p:ph type="title" idx="6"/>
          </p:nvPr>
        </p:nvSpPr>
        <p:spPr>
          <a:xfrm>
            <a:off x="4372085" y="3066691"/>
            <a:ext cx="649423" cy="3413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532" name="Google Shape;532;p28"/>
          <p:cNvSpPr txBox="1">
            <a:spLocks noGrp="1"/>
          </p:cNvSpPr>
          <p:nvPr>
            <p:ph type="subTitle" idx="1"/>
          </p:nvPr>
        </p:nvSpPr>
        <p:spPr>
          <a:xfrm>
            <a:off x="476160" y="2064875"/>
            <a:ext cx="20378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33" name="Google Shape;533;p28"/>
          <p:cNvSpPr txBox="1">
            <a:spLocks noGrp="1"/>
          </p:cNvSpPr>
          <p:nvPr>
            <p:ph type="subTitle" idx="7"/>
          </p:nvPr>
        </p:nvSpPr>
        <p:spPr>
          <a:xfrm>
            <a:off x="2514058" y="2064875"/>
            <a:ext cx="20378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 Infographic</a:t>
            </a:r>
            <a:endParaRPr dirty="0"/>
          </a:p>
        </p:txBody>
      </p:sp>
      <p:sp>
        <p:nvSpPr>
          <p:cNvPr id="534" name="Google Shape;534;p28"/>
          <p:cNvSpPr txBox="1">
            <a:spLocks noGrp="1"/>
          </p:cNvSpPr>
          <p:nvPr>
            <p:ph type="subTitle" idx="8"/>
          </p:nvPr>
        </p:nvSpPr>
        <p:spPr>
          <a:xfrm>
            <a:off x="4372085" y="2064875"/>
            <a:ext cx="20378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Core Functionalities</a:t>
            </a:r>
            <a:endParaRPr dirty="0"/>
          </a:p>
        </p:txBody>
      </p:sp>
      <p:sp>
        <p:nvSpPr>
          <p:cNvPr id="535" name="Google Shape;535;p28"/>
          <p:cNvSpPr txBox="1">
            <a:spLocks noGrp="1"/>
          </p:cNvSpPr>
          <p:nvPr>
            <p:ph type="subTitle" idx="9"/>
          </p:nvPr>
        </p:nvSpPr>
        <p:spPr>
          <a:xfrm>
            <a:off x="476160" y="3498350"/>
            <a:ext cx="20378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Technical Backbone</a:t>
            </a:r>
          </a:p>
        </p:txBody>
      </p:sp>
      <p:sp>
        <p:nvSpPr>
          <p:cNvPr id="536" name="Google Shape;536;p28"/>
          <p:cNvSpPr txBox="1">
            <a:spLocks noGrp="1"/>
          </p:cNvSpPr>
          <p:nvPr>
            <p:ph type="subTitle" idx="13"/>
          </p:nvPr>
        </p:nvSpPr>
        <p:spPr>
          <a:xfrm>
            <a:off x="2514058" y="3498350"/>
            <a:ext cx="20378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Trust and Integrity</a:t>
            </a:r>
          </a:p>
        </p:txBody>
      </p:sp>
      <p:sp>
        <p:nvSpPr>
          <p:cNvPr id="537" name="Google Shape;537;p28"/>
          <p:cNvSpPr txBox="1">
            <a:spLocks noGrp="1"/>
          </p:cNvSpPr>
          <p:nvPr>
            <p:ph type="subTitle" idx="14"/>
          </p:nvPr>
        </p:nvSpPr>
        <p:spPr>
          <a:xfrm>
            <a:off x="4372085" y="3498350"/>
            <a:ext cx="20378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Beyond the Basics</a:t>
            </a:r>
          </a:p>
        </p:txBody>
      </p:sp>
      <p:sp>
        <p:nvSpPr>
          <p:cNvPr id="16" name="Google Shape;530;p28">
            <a:extLst>
              <a:ext uri="{FF2B5EF4-FFF2-40B4-BE49-F238E27FC236}">
                <a16:creationId xmlns:a16="http://schemas.microsoft.com/office/drawing/2014/main" id="{39B8F2A0-6C23-423B-8BA5-ECB3AE377594}"/>
              </a:ext>
            </a:extLst>
          </p:cNvPr>
          <p:cNvSpPr txBox="1">
            <a:spLocks/>
          </p:cNvSpPr>
          <p:nvPr/>
        </p:nvSpPr>
        <p:spPr>
          <a:xfrm>
            <a:off x="6409983" y="1633283"/>
            <a:ext cx="649423" cy="34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lt2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7" name="Google Shape;531;p28">
            <a:extLst>
              <a:ext uri="{FF2B5EF4-FFF2-40B4-BE49-F238E27FC236}">
                <a16:creationId xmlns:a16="http://schemas.microsoft.com/office/drawing/2014/main" id="{9B068FC8-BFDD-499B-8052-F247F1F3A5E2}"/>
              </a:ext>
            </a:extLst>
          </p:cNvPr>
          <p:cNvSpPr txBox="1">
            <a:spLocks/>
          </p:cNvSpPr>
          <p:nvPr/>
        </p:nvSpPr>
        <p:spPr>
          <a:xfrm>
            <a:off x="6409983" y="3066691"/>
            <a:ext cx="649423" cy="34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lt2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18" name="Google Shape;534;p28">
            <a:extLst>
              <a:ext uri="{FF2B5EF4-FFF2-40B4-BE49-F238E27FC236}">
                <a16:creationId xmlns:a16="http://schemas.microsoft.com/office/drawing/2014/main" id="{A7E17587-FB81-443F-B51F-2A9728FAF7A8}"/>
              </a:ext>
            </a:extLst>
          </p:cNvPr>
          <p:cNvSpPr txBox="1">
            <a:spLocks/>
          </p:cNvSpPr>
          <p:nvPr/>
        </p:nvSpPr>
        <p:spPr>
          <a:xfrm>
            <a:off x="6409982" y="2064875"/>
            <a:ext cx="225785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18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 and Reliability</a:t>
            </a:r>
          </a:p>
        </p:txBody>
      </p:sp>
      <p:sp>
        <p:nvSpPr>
          <p:cNvPr id="19" name="Google Shape;537;p28">
            <a:extLst>
              <a:ext uri="{FF2B5EF4-FFF2-40B4-BE49-F238E27FC236}">
                <a16:creationId xmlns:a16="http://schemas.microsoft.com/office/drawing/2014/main" id="{2487FBCF-1C05-4AE0-BC25-CB5EE415F967}"/>
              </a:ext>
            </a:extLst>
          </p:cNvPr>
          <p:cNvSpPr txBox="1">
            <a:spLocks/>
          </p:cNvSpPr>
          <p:nvPr/>
        </p:nvSpPr>
        <p:spPr>
          <a:xfrm>
            <a:off x="6409983" y="3342487"/>
            <a:ext cx="2514561" cy="88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18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pPr marL="0" indent="0"/>
            <a:r>
              <a:rPr lang="en-US"/>
              <a:t>A Comprehensive Solution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 txBox="1">
            <a:spLocks noGrp="1"/>
          </p:cNvSpPr>
          <p:nvPr>
            <p:ph type="title"/>
          </p:nvPr>
        </p:nvSpPr>
        <p:spPr>
          <a:xfrm>
            <a:off x="539750" y="2150850"/>
            <a:ext cx="860425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THANK YOU FOR YOUR TIME!</a:t>
            </a:r>
            <a:endParaRPr sz="4400" dirty="0"/>
          </a:p>
        </p:txBody>
      </p:sp>
      <p:sp>
        <p:nvSpPr>
          <p:cNvPr id="544" name="Google Shape;544;p29"/>
          <p:cNvSpPr/>
          <p:nvPr/>
        </p:nvSpPr>
        <p:spPr>
          <a:xfrm>
            <a:off x="-466699" y="-1558207"/>
            <a:ext cx="4291800" cy="2699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FEE901-AEC4-4644-843F-6A7E8078A50F}"/>
              </a:ext>
            </a:extLst>
          </p:cNvPr>
          <p:cNvSpPr txBox="1"/>
          <p:nvPr/>
        </p:nvSpPr>
        <p:spPr>
          <a:xfrm>
            <a:off x="685800" y="4184650"/>
            <a:ext cx="882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33/33 ;)</a:t>
            </a:r>
          </a:p>
        </p:txBody>
      </p:sp>
    </p:spTree>
    <p:extLst>
      <p:ext uri="{BB962C8B-B14F-4D97-AF65-F5344CB8AC3E}">
        <p14:creationId xmlns:p14="http://schemas.microsoft.com/office/powerpoint/2010/main" val="34419950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 txBox="1">
            <a:spLocks noGrp="1"/>
          </p:cNvSpPr>
          <p:nvPr>
            <p:ph type="title"/>
          </p:nvPr>
        </p:nvSpPr>
        <p:spPr>
          <a:xfrm>
            <a:off x="1199050" y="2585350"/>
            <a:ext cx="5108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</a:p>
        </p:txBody>
      </p:sp>
      <p:sp>
        <p:nvSpPr>
          <p:cNvPr id="543" name="Google Shape;543;p29"/>
          <p:cNvSpPr txBox="1">
            <a:spLocks noGrp="1"/>
          </p:cNvSpPr>
          <p:nvPr>
            <p:ph type="title" idx="2"/>
          </p:nvPr>
        </p:nvSpPr>
        <p:spPr>
          <a:xfrm>
            <a:off x="1199050" y="17163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-466699" y="-1558207"/>
            <a:ext cx="4291800" cy="2699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29"/>
          <p:cNvGrpSpPr/>
          <p:nvPr/>
        </p:nvGrpSpPr>
        <p:grpSpPr>
          <a:xfrm>
            <a:off x="4407005" y="4191791"/>
            <a:ext cx="329989" cy="275508"/>
            <a:chOff x="4382679" y="4319018"/>
            <a:chExt cx="378645" cy="316095"/>
          </a:xfrm>
        </p:grpSpPr>
        <p:sp>
          <p:nvSpPr>
            <p:cNvPr id="546" name="Google Shape;546;p29">
              <a:hlinkClick r:id="" action="ppaction://hlinkshowjump?jump=nextslide"/>
            </p:cNvPr>
            <p:cNvSpPr/>
            <p:nvPr/>
          </p:nvSpPr>
          <p:spPr>
            <a:xfrm>
              <a:off x="4382679" y="4442791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7" name="Google Shape;547;p29">
              <a:hlinkClick r:id="" action="ppaction://hlinkshowjump?jump=nextslide"/>
            </p:cNvPr>
            <p:cNvSpPr/>
            <p:nvPr/>
          </p:nvSpPr>
          <p:spPr>
            <a:xfrm>
              <a:off x="4382679" y="4319018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1"/>
          <p:cNvSpPr txBox="1">
            <a:spLocks noGrp="1"/>
          </p:cNvSpPr>
          <p:nvPr>
            <p:ph type="subTitle" idx="4"/>
          </p:nvPr>
        </p:nvSpPr>
        <p:spPr>
          <a:xfrm>
            <a:off x="4163565" y="1791350"/>
            <a:ext cx="3115063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Efficient Product and Order Management</a:t>
            </a:r>
            <a:endParaRPr dirty="0"/>
          </a:p>
        </p:txBody>
      </p:sp>
      <p:sp>
        <p:nvSpPr>
          <p:cNvPr id="560" name="Google Shape;560;p31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61" name="Google Shape;561;p31"/>
          <p:cNvSpPr txBox="1">
            <a:spLocks noGrp="1"/>
          </p:cNvSpPr>
          <p:nvPr>
            <p:ph type="subTitle" idx="1"/>
          </p:nvPr>
        </p:nvSpPr>
        <p:spPr>
          <a:xfrm>
            <a:off x="4163570" y="2272500"/>
            <a:ext cx="2694900" cy="16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Streamlined processes for a smoother online shopping journey.</a:t>
            </a:r>
          </a:p>
        </p:txBody>
      </p:sp>
      <p:sp>
        <p:nvSpPr>
          <p:cNvPr id="562" name="Google Shape;562;p31"/>
          <p:cNvSpPr txBox="1">
            <a:spLocks noGrp="1"/>
          </p:cNvSpPr>
          <p:nvPr>
            <p:ph type="subTitle" idx="2"/>
          </p:nvPr>
        </p:nvSpPr>
        <p:spPr>
          <a:xfrm>
            <a:off x="713225" y="2272500"/>
            <a:ext cx="2694900" cy="16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Enhancing the interaction between customers and sellers for an improved shopping experience.</a:t>
            </a:r>
          </a:p>
        </p:txBody>
      </p:sp>
      <p:sp>
        <p:nvSpPr>
          <p:cNvPr id="563" name="Google Shape;563;p31"/>
          <p:cNvSpPr txBox="1">
            <a:spLocks noGrp="1"/>
          </p:cNvSpPr>
          <p:nvPr>
            <p:ph type="subTitle" idx="3"/>
          </p:nvPr>
        </p:nvSpPr>
        <p:spPr>
          <a:xfrm>
            <a:off x="713224" y="1684850"/>
            <a:ext cx="3115063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User-Centric Features</a:t>
            </a:r>
            <a:endParaRPr dirty="0"/>
          </a:p>
        </p:txBody>
      </p:sp>
      <p:sp>
        <p:nvSpPr>
          <p:cNvPr id="564" name="Google Shape;564;p31"/>
          <p:cNvSpPr/>
          <p:nvPr/>
        </p:nvSpPr>
        <p:spPr>
          <a:xfrm rot="6382974">
            <a:off x="6641863" y="1928707"/>
            <a:ext cx="3362108" cy="2114453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 txBox="1">
            <a:spLocks noGrp="1"/>
          </p:cNvSpPr>
          <p:nvPr>
            <p:ph type="title"/>
          </p:nvPr>
        </p:nvSpPr>
        <p:spPr>
          <a:xfrm>
            <a:off x="1199050" y="2585350"/>
            <a:ext cx="5108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 Infographic</a:t>
            </a:r>
          </a:p>
        </p:txBody>
      </p:sp>
      <p:sp>
        <p:nvSpPr>
          <p:cNvPr id="543" name="Google Shape;543;p29"/>
          <p:cNvSpPr txBox="1">
            <a:spLocks noGrp="1"/>
          </p:cNvSpPr>
          <p:nvPr>
            <p:ph type="title" idx="2"/>
          </p:nvPr>
        </p:nvSpPr>
        <p:spPr>
          <a:xfrm>
            <a:off x="1199050" y="17163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44" name="Google Shape;544;p29"/>
          <p:cNvSpPr/>
          <p:nvPr/>
        </p:nvSpPr>
        <p:spPr>
          <a:xfrm>
            <a:off x="-466699" y="-1558207"/>
            <a:ext cx="4291800" cy="2699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29"/>
          <p:cNvGrpSpPr/>
          <p:nvPr/>
        </p:nvGrpSpPr>
        <p:grpSpPr>
          <a:xfrm>
            <a:off x="4407005" y="4191791"/>
            <a:ext cx="329989" cy="275508"/>
            <a:chOff x="4382679" y="4319018"/>
            <a:chExt cx="378645" cy="316095"/>
          </a:xfrm>
        </p:grpSpPr>
        <p:sp>
          <p:nvSpPr>
            <p:cNvPr id="546" name="Google Shape;546;p29">
              <a:hlinkClick r:id="" action="ppaction://hlinkshowjump?jump=nextslide"/>
            </p:cNvPr>
            <p:cNvSpPr/>
            <p:nvPr/>
          </p:nvSpPr>
          <p:spPr>
            <a:xfrm>
              <a:off x="4382679" y="4442791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7" name="Google Shape;547;p29">
              <a:hlinkClick r:id="" action="ppaction://hlinkshowjump?jump=nextslide"/>
            </p:cNvPr>
            <p:cNvSpPr/>
            <p:nvPr/>
          </p:nvSpPr>
          <p:spPr>
            <a:xfrm>
              <a:off x="4382679" y="4319018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55383859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infographic</a:t>
            </a:r>
            <a:endParaRPr dirty="0"/>
          </a:p>
        </p:txBody>
      </p:sp>
      <p:sp>
        <p:nvSpPr>
          <p:cNvPr id="659" name="Google Shape;659;p39"/>
          <p:cNvSpPr txBox="1"/>
          <p:nvPr/>
        </p:nvSpPr>
        <p:spPr>
          <a:xfrm>
            <a:off x="714525" y="1484250"/>
            <a:ext cx="18807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Visuals</a:t>
            </a:r>
            <a:endParaRPr sz="1800" b="1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60" name="Google Shape;660;p39"/>
          <p:cNvSpPr txBox="1"/>
          <p:nvPr/>
        </p:nvSpPr>
        <p:spPr>
          <a:xfrm>
            <a:off x="714525" y="2573585"/>
            <a:ext cx="18807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Price</a:t>
            </a:r>
            <a:endParaRPr sz="1800" b="1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61" name="Google Shape;661;p39"/>
          <p:cNvSpPr txBox="1"/>
          <p:nvPr/>
        </p:nvSpPr>
        <p:spPr>
          <a:xfrm>
            <a:off x="714525" y="3662920"/>
            <a:ext cx="18807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Availability</a:t>
            </a:r>
            <a:endParaRPr sz="1800" b="1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62" name="Google Shape;662;p39"/>
          <p:cNvSpPr txBox="1"/>
          <p:nvPr/>
        </p:nvSpPr>
        <p:spPr>
          <a:xfrm>
            <a:off x="6543950" y="1484250"/>
            <a:ext cx="18807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Reviews Section</a:t>
            </a:r>
            <a:endParaRPr sz="1800" b="1" dirty="0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63" name="Google Shape;663;p39"/>
          <p:cNvSpPr txBox="1"/>
          <p:nvPr/>
        </p:nvSpPr>
        <p:spPr>
          <a:xfrm>
            <a:off x="6543950" y="2573585"/>
            <a:ext cx="18807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Users</a:t>
            </a:r>
            <a:endParaRPr sz="1800" b="1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64" name="Google Shape;664;p39"/>
          <p:cNvSpPr txBox="1"/>
          <p:nvPr/>
        </p:nvSpPr>
        <p:spPr>
          <a:xfrm>
            <a:off x="6543950" y="3662920"/>
            <a:ext cx="18807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Updates</a:t>
            </a:r>
            <a:endParaRPr sz="1800" b="1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65" name="Google Shape;665;p39"/>
          <p:cNvSpPr txBox="1"/>
          <p:nvPr/>
        </p:nvSpPr>
        <p:spPr>
          <a:xfrm>
            <a:off x="714525" y="1808850"/>
            <a:ext cx="1880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Showcase the design of your product</a:t>
            </a:r>
            <a:endParaRPr sz="1200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66" name="Google Shape;666;p39"/>
          <p:cNvSpPr txBox="1"/>
          <p:nvPr/>
        </p:nvSpPr>
        <p:spPr>
          <a:xfrm>
            <a:off x="714525" y="2898221"/>
            <a:ext cx="1880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Share the cost and price with investors</a:t>
            </a:r>
            <a:endParaRPr sz="1200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67" name="Google Shape;667;p39"/>
          <p:cNvSpPr txBox="1"/>
          <p:nvPr/>
        </p:nvSpPr>
        <p:spPr>
          <a:xfrm>
            <a:off x="714525" y="3987593"/>
            <a:ext cx="1880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When is the product expected to be ready?</a:t>
            </a:r>
            <a:endParaRPr sz="1200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68" name="Google Shape;668;p39"/>
          <p:cNvSpPr txBox="1"/>
          <p:nvPr/>
        </p:nvSpPr>
        <p:spPr>
          <a:xfrm>
            <a:off x="6543950" y="1808850"/>
            <a:ext cx="1880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What your customers think of your product</a:t>
            </a:r>
            <a:endParaRPr sz="1200" dirty="0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69" name="Google Shape;669;p39"/>
          <p:cNvSpPr txBox="1"/>
          <p:nvPr/>
        </p:nvSpPr>
        <p:spPr>
          <a:xfrm>
            <a:off x="6543950" y="2898221"/>
            <a:ext cx="1880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Speak about the target audience</a:t>
            </a:r>
            <a:endParaRPr sz="1200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70" name="Google Shape;670;p39"/>
          <p:cNvSpPr txBox="1"/>
          <p:nvPr/>
        </p:nvSpPr>
        <p:spPr>
          <a:xfrm>
            <a:off x="6543950" y="3987593"/>
            <a:ext cx="1880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Do you plan on updating it?</a:t>
            </a:r>
            <a:endParaRPr sz="1200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  <p:grpSp>
        <p:nvGrpSpPr>
          <p:cNvPr id="671" name="Google Shape;671;p39"/>
          <p:cNvGrpSpPr/>
          <p:nvPr/>
        </p:nvGrpSpPr>
        <p:grpSpPr>
          <a:xfrm>
            <a:off x="3796102" y="1357102"/>
            <a:ext cx="1551654" cy="3149588"/>
            <a:chOff x="5186401" y="494525"/>
            <a:chExt cx="1834973" cy="3724678"/>
          </a:xfrm>
        </p:grpSpPr>
        <p:sp>
          <p:nvSpPr>
            <p:cNvPr id="672" name="Google Shape;672;p39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9"/>
          <p:cNvGrpSpPr/>
          <p:nvPr/>
        </p:nvGrpSpPr>
        <p:grpSpPr>
          <a:xfrm>
            <a:off x="2683783" y="1550691"/>
            <a:ext cx="318298" cy="255220"/>
            <a:chOff x="1375633" y="1496459"/>
            <a:chExt cx="318298" cy="255220"/>
          </a:xfrm>
        </p:grpSpPr>
        <p:sp>
          <p:nvSpPr>
            <p:cNvPr id="676" name="Google Shape;676;p39"/>
            <p:cNvSpPr/>
            <p:nvPr/>
          </p:nvSpPr>
          <p:spPr>
            <a:xfrm>
              <a:off x="1375633" y="1496459"/>
              <a:ext cx="249370" cy="219168"/>
            </a:xfrm>
            <a:custGeom>
              <a:avLst/>
              <a:gdLst/>
              <a:ahLst/>
              <a:cxnLst/>
              <a:rect l="l" t="t" r="r" b="b"/>
              <a:pathLst>
                <a:path w="8397" h="7380" extrusionOk="0">
                  <a:moveTo>
                    <a:pt x="603" y="0"/>
                  </a:moveTo>
                  <a:cubicBezTo>
                    <a:pt x="270" y="0"/>
                    <a:pt x="1" y="272"/>
                    <a:pt x="1" y="603"/>
                  </a:cubicBezTo>
                  <a:lnTo>
                    <a:pt x="1" y="4918"/>
                  </a:lnTo>
                  <a:cubicBezTo>
                    <a:pt x="1" y="5250"/>
                    <a:pt x="270" y="5521"/>
                    <a:pt x="603" y="5521"/>
                  </a:cubicBezTo>
                  <a:lnTo>
                    <a:pt x="1069" y="5521"/>
                  </a:lnTo>
                  <a:lnTo>
                    <a:pt x="1069" y="7125"/>
                  </a:lnTo>
                  <a:cubicBezTo>
                    <a:pt x="1069" y="7229"/>
                    <a:pt x="1131" y="7321"/>
                    <a:pt x="1226" y="7360"/>
                  </a:cubicBezTo>
                  <a:cubicBezTo>
                    <a:pt x="1258" y="7373"/>
                    <a:pt x="1292" y="7380"/>
                    <a:pt x="1323" y="7380"/>
                  </a:cubicBezTo>
                  <a:cubicBezTo>
                    <a:pt x="1387" y="7380"/>
                    <a:pt x="1452" y="7355"/>
                    <a:pt x="1501" y="7306"/>
                  </a:cubicBezTo>
                  <a:lnTo>
                    <a:pt x="3286" y="5523"/>
                  </a:lnTo>
                  <a:lnTo>
                    <a:pt x="3644" y="5523"/>
                  </a:lnTo>
                  <a:cubicBezTo>
                    <a:pt x="3783" y="5523"/>
                    <a:pt x="3897" y="5409"/>
                    <a:pt x="3897" y="5270"/>
                  </a:cubicBezTo>
                  <a:cubicBezTo>
                    <a:pt x="3897" y="5129"/>
                    <a:pt x="3783" y="5015"/>
                    <a:pt x="3644" y="5015"/>
                  </a:cubicBezTo>
                  <a:lnTo>
                    <a:pt x="3164" y="5015"/>
                  </a:lnTo>
                  <a:cubicBezTo>
                    <a:pt x="3105" y="5020"/>
                    <a:pt x="3046" y="5042"/>
                    <a:pt x="3003" y="5089"/>
                  </a:cubicBezTo>
                  <a:lnTo>
                    <a:pt x="1576" y="6517"/>
                  </a:lnTo>
                  <a:cubicBezTo>
                    <a:pt x="1576" y="6517"/>
                    <a:pt x="1576" y="5253"/>
                    <a:pt x="1573" y="5247"/>
                  </a:cubicBezTo>
                  <a:cubicBezTo>
                    <a:pt x="1563" y="5116"/>
                    <a:pt x="1454" y="5015"/>
                    <a:pt x="1322" y="5015"/>
                  </a:cubicBezTo>
                  <a:lnTo>
                    <a:pt x="603" y="5015"/>
                  </a:lnTo>
                  <a:cubicBezTo>
                    <a:pt x="548" y="5015"/>
                    <a:pt x="505" y="4972"/>
                    <a:pt x="505" y="4917"/>
                  </a:cubicBezTo>
                  <a:lnTo>
                    <a:pt x="505" y="607"/>
                  </a:lnTo>
                  <a:cubicBezTo>
                    <a:pt x="505" y="551"/>
                    <a:pt x="548" y="508"/>
                    <a:pt x="603" y="508"/>
                  </a:cubicBezTo>
                  <a:lnTo>
                    <a:pt x="7792" y="508"/>
                  </a:lnTo>
                  <a:cubicBezTo>
                    <a:pt x="7847" y="508"/>
                    <a:pt x="7891" y="551"/>
                    <a:pt x="7891" y="607"/>
                  </a:cubicBezTo>
                  <a:lnTo>
                    <a:pt x="7891" y="2261"/>
                  </a:lnTo>
                  <a:cubicBezTo>
                    <a:pt x="7891" y="2402"/>
                    <a:pt x="8005" y="2515"/>
                    <a:pt x="8144" y="2515"/>
                  </a:cubicBezTo>
                  <a:cubicBezTo>
                    <a:pt x="8284" y="2515"/>
                    <a:pt x="8396" y="2402"/>
                    <a:pt x="8396" y="2261"/>
                  </a:cubicBezTo>
                  <a:lnTo>
                    <a:pt x="8396" y="607"/>
                  </a:lnTo>
                  <a:cubicBezTo>
                    <a:pt x="8395" y="273"/>
                    <a:pt x="8125" y="0"/>
                    <a:pt x="7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1508648" y="1588343"/>
              <a:ext cx="185283" cy="163336"/>
            </a:xfrm>
            <a:custGeom>
              <a:avLst/>
              <a:gdLst/>
              <a:ahLst/>
              <a:cxnLst/>
              <a:rect l="l" t="t" r="r" b="b"/>
              <a:pathLst>
                <a:path w="6239" h="5500" extrusionOk="0">
                  <a:moveTo>
                    <a:pt x="5635" y="505"/>
                  </a:moveTo>
                  <a:cubicBezTo>
                    <a:pt x="5689" y="505"/>
                    <a:pt x="5733" y="548"/>
                    <a:pt x="5733" y="604"/>
                  </a:cubicBezTo>
                  <a:lnTo>
                    <a:pt x="5733" y="3546"/>
                  </a:lnTo>
                  <a:cubicBezTo>
                    <a:pt x="5733" y="3601"/>
                    <a:pt x="5689" y="3644"/>
                    <a:pt x="5635" y="3644"/>
                  </a:cubicBezTo>
                  <a:lnTo>
                    <a:pt x="5208" y="3644"/>
                  </a:lnTo>
                  <a:cubicBezTo>
                    <a:pt x="5074" y="3644"/>
                    <a:pt x="4966" y="3747"/>
                    <a:pt x="4957" y="3877"/>
                  </a:cubicBezTo>
                  <a:cubicBezTo>
                    <a:pt x="4957" y="3884"/>
                    <a:pt x="4954" y="4637"/>
                    <a:pt x="4954" y="4637"/>
                  </a:cubicBezTo>
                  <a:lnTo>
                    <a:pt x="4036" y="3718"/>
                  </a:lnTo>
                  <a:lnTo>
                    <a:pt x="4033" y="3716"/>
                  </a:lnTo>
                  <a:cubicBezTo>
                    <a:pt x="4030" y="3711"/>
                    <a:pt x="4028" y="3710"/>
                    <a:pt x="4023" y="3708"/>
                  </a:cubicBezTo>
                  <a:cubicBezTo>
                    <a:pt x="3979" y="3668"/>
                    <a:pt x="3921" y="3644"/>
                    <a:pt x="3855" y="3644"/>
                  </a:cubicBezTo>
                  <a:lnTo>
                    <a:pt x="604" y="3644"/>
                  </a:lnTo>
                  <a:cubicBezTo>
                    <a:pt x="548" y="3644"/>
                    <a:pt x="505" y="3601"/>
                    <a:pt x="505" y="3546"/>
                  </a:cubicBezTo>
                  <a:lnTo>
                    <a:pt x="505" y="604"/>
                  </a:lnTo>
                  <a:cubicBezTo>
                    <a:pt x="505" y="548"/>
                    <a:pt x="548" y="505"/>
                    <a:pt x="604" y="505"/>
                  </a:cubicBezTo>
                  <a:close/>
                  <a:moveTo>
                    <a:pt x="604" y="1"/>
                  </a:moveTo>
                  <a:cubicBezTo>
                    <a:pt x="270" y="1"/>
                    <a:pt x="1" y="270"/>
                    <a:pt x="1" y="604"/>
                  </a:cubicBezTo>
                  <a:lnTo>
                    <a:pt x="1" y="3546"/>
                  </a:lnTo>
                  <a:cubicBezTo>
                    <a:pt x="1" y="3879"/>
                    <a:pt x="270" y="4149"/>
                    <a:pt x="604" y="4149"/>
                  </a:cubicBezTo>
                  <a:lnTo>
                    <a:pt x="3753" y="4149"/>
                  </a:lnTo>
                  <a:lnTo>
                    <a:pt x="5029" y="5426"/>
                  </a:lnTo>
                  <a:cubicBezTo>
                    <a:pt x="5078" y="5473"/>
                    <a:pt x="5143" y="5500"/>
                    <a:pt x="5208" y="5500"/>
                  </a:cubicBezTo>
                  <a:cubicBezTo>
                    <a:pt x="5242" y="5500"/>
                    <a:pt x="5272" y="5493"/>
                    <a:pt x="5304" y="5480"/>
                  </a:cubicBezTo>
                  <a:cubicBezTo>
                    <a:pt x="5398" y="5441"/>
                    <a:pt x="5461" y="5349"/>
                    <a:pt x="5461" y="5245"/>
                  </a:cubicBezTo>
                  <a:lnTo>
                    <a:pt x="5461" y="4149"/>
                  </a:lnTo>
                  <a:lnTo>
                    <a:pt x="5635" y="4149"/>
                  </a:lnTo>
                  <a:cubicBezTo>
                    <a:pt x="5967" y="4149"/>
                    <a:pt x="6238" y="3879"/>
                    <a:pt x="6238" y="3546"/>
                  </a:cubicBezTo>
                  <a:lnTo>
                    <a:pt x="6238" y="604"/>
                  </a:lnTo>
                  <a:cubicBezTo>
                    <a:pt x="6237" y="270"/>
                    <a:pt x="5967" y="1"/>
                    <a:pt x="5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1593732" y="1642392"/>
              <a:ext cx="15057" cy="15116"/>
            </a:xfrm>
            <a:custGeom>
              <a:avLst/>
              <a:gdLst/>
              <a:ahLst/>
              <a:cxnLst/>
              <a:rect l="l" t="t" r="r" b="b"/>
              <a:pathLst>
                <a:path w="507" h="509" extrusionOk="0">
                  <a:moveTo>
                    <a:pt x="254" y="1"/>
                  </a:moveTo>
                  <a:cubicBezTo>
                    <a:pt x="113" y="1"/>
                    <a:pt x="1" y="115"/>
                    <a:pt x="1" y="255"/>
                  </a:cubicBezTo>
                  <a:cubicBezTo>
                    <a:pt x="1" y="394"/>
                    <a:pt x="113" y="508"/>
                    <a:pt x="254" y="508"/>
                  </a:cubicBezTo>
                  <a:cubicBezTo>
                    <a:pt x="394" y="508"/>
                    <a:pt x="507" y="394"/>
                    <a:pt x="507" y="255"/>
                  </a:cubicBezTo>
                  <a:cubicBezTo>
                    <a:pt x="507" y="115"/>
                    <a:pt x="393" y="1"/>
                    <a:pt x="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1424456" y="1546143"/>
              <a:ext cx="151725" cy="15086"/>
            </a:xfrm>
            <a:custGeom>
              <a:avLst/>
              <a:gdLst/>
              <a:ahLst/>
              <a:cxnLst/>
              <a:rect l="l" t="t" r="r" b="b"/>
              <a:pathLst>
                <a:path w="5109" h="508" extrusionOk="0">
                  <a:moveTo>
                    <a:pt x="254" y="0"/>
                  </a:moveTo>
                  <a:cubicBezTo>
                    <a:pt x="113" y="0"/>
                    <a:pt x="1" y="114"/>
                    <a:pt x="1" y="253"/>
                  </a:cubicBezTo>
                  <a:cubicBezTo>
                    <a:pt x="1" y="394"/>
                    <a:pt x="115" y="508"/>
                    <a:pt x="254" y="508"/>
                  </a:cubicBezTo>
                  <a:lnTo>
                    <a:pt x="4855" y="508"/>
                  </a:lnTo>
                  <a:cubicBezTo>
                    <a:pt x="4994" y="508"/>
                    <a:pt x="5108" y="394"/>
                    <a:pt x="5108" y="253"/>
                  </a:cubicBezTo>
                  <a:cubicBezTo>
                    <a:pt x="5108" y="114"/>
                    <a:pt x="4993" y="0"/>
                    <a:pt x="4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1424456" y="1595797"/>
              <a:ext cx="66938" cy="15057"/>
            </a:xfrm>
            <a:custGeom>
              <a:avLst/>
              <a:gdLst/>
              <a:ahLst/>
              <a:cxnLst/>
              <a:rect l="l" t="t" r="r" b="b"/>
              <a:pathLst>
                <a:path w="2254" h="507" extrusionOk="0">
                  <a:moveTo>
                    <a:pt x="254" y="1"/>
                  </a:moveTo>
                  <a:cubicBezTo>
                    <a:pt x="113" y="1"/>
                    <a:pt x="1" y="113"/>
                    <a:pt x="1" y="254"/>
                  </a:cubicBezTo>
                  <a:cubicBezTo>
                    <a:pt x="1" y="394"/>
                    <a:pt x="115" y="507"/>
                    <a:pt x="254" y="507"/>
                  </a:cubicBezTo>
                  <a:lnTo>
                    <a:pt x="2000" y="507"/>
                  </a:lnTo>
                  <a:cubicBezTo>
                    <a:pt x="2141" y="507"/>
                    <a:pt x="2253" y="394"/>
                    <a:pt x="2253" y="254"/>
                  </a:cubicBezTo>
                  <a:cubicBezTo>
                    <a:pt x="2253" y="113"/>
                    <a:pt x="2141" y="1"/>
                    <a:pt x="20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1558778" y="1642392"/>
              <a:ext cx="15116" cy="15116"/>
            </a:xfrm>
            <a:custGeom>
              <a:avLst/>
              <a:gdLst/>
              <a:ahLst/>
              <a:cxnLst/>
              <a:rect l="l" t="t" r="r" b="b"/>
              <a:pathLst>
                <a:path w="509" h="509" extrusionOk="0">
                  <a:moveTo>
                    <a:pt x="255" y="1"/>
                  </a:moveTo>
                  <a:cubicBezTo>
                    <a:pt x="115" y="1"/>
                    <a:pt x="1" y="115"/>
                    <a:pt x="1" y="255"/>
                  </a:cubicBezTo>
                  <a:cubicBezTo>
                    <a:pt x="1" y="394"/>
                    <a:pt x="115" y="508"/>
                    <a:pt x="255" y="508"/>
                  </a:cubicBezTo>
                  <a:cubicBezTo>
                    <a:pt x="394" y="508"/>
                    <a:pt x="508" y="394"/>
                    <a:pt x="508" y="255"/>
                  </a:cubicBezTo>
                  <a:cubicBezTo>
                    <a:pt x="508" y="115"/>
                    <a:pt x="394" y="1"/>
                    <a:pt x="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1628597" y="1642392"/>
              <a:ext cx="15116" cy="15116"/>
            </a:xfrm>
            <a:custGeom>
              <a:avLst/>
              <a:gdLst/>
              <a:ahLst/>
              <a:cxnLst/>
              <a:rect l="l" t="t" r="r" b="b"/>
              <a:pathLst>
                <a:path w="509" h="509" extrusionOk="0">
                  <a:moveTo>
                    <a:pt x="254" y="1"/>
                  </a:moveTo>
                  <a:cubicBezTo>
                    <a:pt x="115" y="1"/>
                    <a:pt x="1" y="115"/>
                    <a:pt x="1" y="255"/>
                  </a:cubicBezTo>
                  <a:cubicBezTo>
                    <a:pt x="1" y="394"/>
                    <a:pt x="115" y="508"/>
                    <a:pt x="254" y="508"/>
                  </a:cubicBezTo>
                  <a:cubicBezTo>
                    <a:pt x="394" y="508"/>
                    <a:pt x="508" y="394"/>
                    <a:pt x="508" y="255"/>
                  </a:cubicBezTo>
                  <a:cubicBezTo>
                    <a:pt x="508" y="115"/>
                    <a:pt x="394" y="1"/>
                    <a:pt x="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39"/>
          <p:cNvGrpSpPr/>
          <p:nvPr/>
        </p:nvGrpSpPr>
        <p:grpSpPr>
          <a:xfrm>
            <a:off x="2738413" y="2608536"/>
            <a:ext cx="209041" cy="318179"/>
            <a:chOff x="1889727" y="1455031"/>
            <a:chExt cx="209041" cy="318179"/>
          </a:xfrm>
        </p:grpSpPr>
        <p:sp>
          <p:nvSpPr>
            <p:cNvPr id="684" name="Google Shape;684;p39"/>
            <p:cNvSpPr/>
            <p:nvPr/>
          </p:nvSpPr>
          <p:spPr>
            <a:xfrm>
              <a:off x="1889727" y="1561110"/>
              <a:ext cx="209041" cy="212100"/>
            </a:xfrm>
            <a:custGeom>
              <a:avLst/>
              <a:gdLst/>
              <a:ahLst/>
              <a:cxnLst/>
              <a:rect l="l" t="t" r="r" b="b"/>
              <a:pathLst>
                <a:path w="7039" h="7142" extrusionOk="0">
                  <a:moveTo>
                    <a:pt x="252" y="0"/>
                  </a:moveTo>
                  <a:cubicBezTo>
                    <a:pt x="114" y="0"/>
                    <a:pt x="0" y="114"/>
                    <a:pt x="0" y="251"/>
                  </a:cubicBezTo>
                  <a:lnTo>
                    <a:pt x="0" y="1824"/>
                  </a:lnTo>
                  <a:cubicBezTo>
                    <a:pt x="0" y="3681"/>
                    <a:pt x="1445" y="5204"/>
                    <a:pt x="3269" y="5333"/>
                  </a:cubicBezTo>
                  <a:lnTo>
                    <a:pt x="3269" y="6640"/>
                  </a:lnTo>
                  <a:lnTo>
                    <a:pt x="1966" y="6640"/>
                  </a:lnTo>
                  <a:cubicBezTo>
                    <a:pt x="1829" y="6640"/>
                    <a:pt x="1715" y="6753"/>
                    <a:pt x="1715" y="6891"/>
                  </a:cubicBezTo>
                  <a:cubicBezTo>
                    <a:pt x="1715" y="7030"/>
                    <a:pt x="1829" y="7142"/>
                    <a:pt x="1966" y="7142"/>
                  </a:cubicBezTo>
                  <a:lnTo>
                    <a:pt x="5072" y="7142"/>
                  </a:lnTo>
                  <a:cubicBezTo>
                    <a:pt x="5211" y="7142"/>
                    <a:pt x="5324" y="7030"/>
                    <a:pt x="5324" y="6891"/>
                  </a:cubicBezTo>
                  <a:cubicBezTo>
                    <a:pt x="5324" y="6753"/>
                    <a:pt x="5211" y="6640"/>
                    <a:pt x="5072" y="6640"/>
                  </a:cubicBezTo>
                  <a:lnTo>
                    <a:pt x="3771" y="6640"/>
                  </a:lnTo>
                  <a:lnTo>
                    <a:pt x="3771" y="5333"/>
                  </a:lnTo>
                  <a:cubicBezTo>
                    <a:pt x="5593" y="5204"/>
                    <a:pt x="7038" y="3681"/>
                    <a:pt x="7038" y="1824"/>
                  </a:cubicBezTo>
                  <a:lnTo>
                    <a:pt x="7038" y="251"/>
                  </a:lnTo>
                  <a:cubicBezTo>
                    <a:pt x="7038" y="114"/>
                    <a:pt x="6924" y="0"/>
                    <a:pt x="6787" y="0"/>
                  </a:cubicBezTo>
                  <a:cubicBezTo>
                    <a:pt x="6648" y="0"/>
                    <a:pt x="6536" y="114"/>
                    <a:pt x="6536" y="251"/>
                  </a:cubicBezTo>
                  <a:lnTo>
                    <a:pt x="6536" y="1824"/>
                  </a:lnTo>
                  <a:cubicBezTo>
                    <a:pt x="6536" y="3488"/>
                    <a:pt x="5183" y="4839"/>
                    <a:pt x="3520" y="4839"/>
                  </a:cubicBezTo>
                  <a:cubicBezTo>
                    <a:pt x="1856" y="4839"/>
                    <a:pt x="503" y="3488"/>
                    <a:pt x="503" y="1824"/>
                  </a:cubicBezTo>
                  <a:lnTo>
                    <a:pt x="503" y="251"/>
                  </a:lnTo>
                  <a:cubicBezTo>
                    <a:pt x="503" y="114"/>
                    <a:pt x="391" y="0"/>
                    <a:pt x="2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1927264" y="1455031"/>
              <a:ext cx="133965" cy="227275"/>
            </a:xfrm>
            <a:custGeom>
              <a:avLst/>
              <a:gdLst/>
              <a:ahLst/>
              <a:cxnLst/>
              <a:rect l="l" t="t" r="r" b="b"/>
              <a:pathLst>
                <a:path w="4511" h="7653" extrusionOk="0">
                  <a:moveTo>
                    <a:pt x="2256" y="510"/>
                  </a:moveTo>
                  <a:cubicBezTo>
                    <a:pt x="2417" y="510"/>
                    <a:pt x="2577" y="511"/>
                    <a:pt x="2608" y="515"/>
                  </a:cubicBezTo>
                  <a:lnTo>
                    <a:pt x="2608" y="1370"/>
                  </a:lnTo>
                  <a:cubicBezTo>
                    <a:pt x="2608" y="1509"/>
                    <a:pt x="2720" y="1621"/>
                    <a:pt x="2859" y="1621"/>
                  </a:cubicBezTo>
                  <a:cubicBezTo>
                    <a:pt x="2996" y="1621"/>
                    <a:pt x="3110" y="1509"/>
                    <a:pt x="3110" y="1370"/>
                  </a:cubicBezTo>
                  <a:lnTo>
                    <a:pt x="3110" y="659"/>
                  </a:lnTo>
                  <a:cubicBezTo>
                    <a:pt x="3639" y="915"/>
                    <a:pt x="4008" y="1459"/>
                    <a:pt x="4008" y="2084"/>
                  </a:cubicBezTo>
                  <a:lnTo>
                    <a:pt x="4008" y="2737"/>
                  </a:lnTo>
                  <a:lnTo>
                    <a:pt x="3093" y="2737"/>
                  </a:lnTo>
                  <a:cubicBezTo>
                    <a:pt x="2954" y="2737"/>
                    <a:pt x="2842" y="2850"/>
                    <a:pt x="2842" y="2988"/>
                  </a:cubicBezTo>
                  <a:cubicBezTo>
                    <a:pt x="2842" y="3127"/>
                    <a:pt x="2954" y="3239"/>
                    <a:pt x="3093" y="3239"/>
                  </a:cubicBezTo>
                  <a:lnTo>
                    <a:pt x="4006" y="3239"/>
                  </a:lnTo>
                  <a:lnTo>
                    <a:pt x="4006" y="3941"/>
                  </a:lnTo>
                  <a:lnTo>
                    <a:pt x="3093" y="3941"/>
                  </a:lnTo>
                  <a:cubicBezTo>
                    <a:pt x="2954" y="3941"/>
                    <a:pt x="2842" y="4054"/>
                    <a:pt x="2842" y="4192"/>
                  </a:cubicBezTo>
                  <a:cubicBezTo>
                    <a:pt x="2842" y="4331"/>
                    <a:pt x="2954" y="4443"/>
                    <a:pt x="3093" y="4443"/>
                  </a:cubicBezTo>
                  <a:lnTo>
                    <a:pt x="4006" y="4443"/>
                  </a:lnTo>
                  <a:lnTo>
                    <a:pt x="4006" y="5145"/>
                  </a:lnTo>
                  <a:lnTo>
                    <a:pt x="3093" y="5145"/>
                  </a:lnTo>
                  <a:cubicBezTo>
                    <a:pt x="2954" y="5145"/>
                    <a:pt x="2842" y="5258"/>
                    <a:pt x="2842" y="5396"/>
                  </a:cubicBezTo>
                  <a:cubicBezTo>
                    <a:pt x="2842" y="5535"/>
                    <a:pt x="2954" y="5647"/>
                    <a:pt x="3093" y="5647"/>
                  </a:cubicBezTo>
                  <a:lnTo>
                    <a:pt x="4003" y="5647"/>
                  </a:lnTo>
                  <a:cubicBezTo>
                    <a:pt x="3959" y="6479"/>
                    <a:pt x="3266" y="7146"/>
                    <a:pt x="2424" y="7146"/>
                  </a:cubicBezTo>
                  <a:lnTo>
                    <a:pt x="2089" y="7146"/>
                  </a:lnTo>
                  <a:cubicBezTo>
                    <a:pt x="1245" y="7146"/>
                    <a:pt x="552" y="6481"/>
                    <a:pt x="508" y="5647"/>
                  </a:cubicBezTo>
                  <a:lnTo>
                    <a:pt x="1419" y="5647"/>
                  </a:lnTo>
                  <a:cubicBezTo>
                    <a:pt x="1556" y="5647"/>
                    <a:pt x="1670" y="5535"/>
                    <a:pt x="1670" y="5396"/>
                  </a:cubicBezTo>
                  <a:cubicBezTo>
                    <a:pt x="1670" y="5258"/>
                    <a:pt x="1556" y="5145"/>
                    <a:pt x="1419" y="5145"/>
                  </a:cubicBezTo>
                  <a:lnTo>
                    <a:pt x="506" y="5145"/>
                  </a:lnTo>
                  <a:lnTo>
                    <a:pt x="506" y="4443"/>
                  </a:lnTo>
                  <a:lnTo>
                    <a:pt x="1419" y="4443"/>
                  </a:lnTo>
                  <a:cubicBezTo>
                    <a:pt x="1556" y="4443"/>
                    <a:pt x="1670" y="4331"/>
                    <a:pt x="1670" y="4192"/>
                  </a:cubicBezTo>
                  <a:cubicBezTo>
                    <a:pt x="1670" y="4054"/>
                    <a:pt x="1556" y="3941"/>
                    <a:pt x="1419" y="3941"/>
                  </a:cubicBezTo>
                  <a:lnTo>
                    <a:pt x="506" y="3941"/>
                  </a:lnTo>
                  <a:lnTo>
                    <a:pt x="506" y="3239"/>
                  </a:lnTo>
                  <a:lnTo>
                    <a:pt x="1419" y="3239"/>
                  </a:lnTo>
                  <a:cubicBezTo>
                    <a:pt x="1556" y="3239"/>
                    <a:pt x="1670" y="3127"/>
                    <a:pt x="1670" y="2988"/>
                  </a:cubicBezTo>
                  <a:cubicBezTo>
                    <a:pt x="1670" y="2850"/>
                    <a:pt x="1556" y="2737"/>
                    <a:pt x="1419" y="2737"/>
                  </a:cubicBezTo>
                  <a:lnTo>
                    <a:pt x="506" y="2737"/>
                  </a:lnTo>
                  <a:lnTo>
                    <a:pt x="506" y="2084"/>
                  </a:lnTo>
                  <a:cubicBezTo>
                    <a:pt x="506" y="1456"/>
                    <a:pt x="871" y="915"/>
                    <a:pt x="1404" y="659"/>
                  </a:cubicBezTo>
                  <a:lnTo>
                    <a:pt x="1404" y="1370"/>
                  </a:lnTo>
                  <a:cubicBezTo>
                    <a:pt x="1404" y="1509"/>
                    <a:pt x="1516" y="1621"/>
                    <a:pt x="1655" y="1621"/>
                  </a:cubicBezTo>
                  <a:cubicBezTo>
                    <a:pt x="1792" y="1621"/>
                    <a:pt x="1906" y="1509"/>
                    <a:pt x="1906" y="1370"/>
                  </a:cubicBezTo>
                  <a:lnTo>
                    <a:pt x="1906" y="515"/>
                  </a:lnTo>
                  <a:cubicBezTo>
                    <a:pt x="1936" y="511"/>
                    <a:pt x="2096" y="510"/>
                    <a:pt x="2256" y="510"/>
                  </a:cubicBezTo>
                  <a:close/>
                  <a:moveTo>
                    <a:pt x="2089" y="1"/>
                  </a:moveTo>
                  <a:cubicBezTo>
                    <a:pt x="938" y="1"/>
                    <a:pt x="1" y="935"/>
                    <a:pt x="1" y="2087"/>
                  </a:cubicBezTo>
                  <a:lnTo>
                    <a:pt x="1" y="5565"/>
                  </a:lnTo>
                  <a:cubicBezTo>
                    <a:pt x="1" y="6715"/>
                    <a:pt x="937" y="7653"/>
                    <a:pt x="2089" y="7653"/>
                  </a:cubicBezTo>
                  <a:lnTo>
                    <a:pt x="2424" y="7653"/>
                  </a:lnTo>
                  <a:cubicBezTo>
                    <a:pt x="3572" y="7653"/>
                    <a:pt x="4510" y="6717"/>
                    <a:pt x="4510" y="5565"/>
                  </a:cubicBezTo>
                  <a:lnTo>
                    <a:pt x="4510" y="2085"/>
                  </a:lnTo>
                  <a:cubicBezTo>
                    <a:pt x="4510" y="935"/>
                    <a:pt x="3574" y="1"/>
                    <a:pt x="24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39"/>
          <p:cNvGrpSpPr/>
          <p:nvPr/>
        </p:nvGrpSpPr>
        <p:grpSpPr>
          <a:xfrm>
            <a:off x="2705871" y="3697782"/>
            <a:ext cx="274138" cy="318387"/>
            <a:chOff x="3503311" y="1423908"/>
            <a:chExt cx="274138" cy="318387"/>
          </a:xfrm>
        </p:grpSpPr>
        <p:sp>
          <p:nvSpPr>
            <p:cNvPr id="687" name="Google Shape;687;p39"/>
            <p:cNvSpPr/>
            <p:nvPr/>
          </p:nvSpPr>
          <p:spPr>
            <a:xfrm>
              <a:off x="3503311" y="1423908"/>
              <a:ext cx="274138" cy="318387"/>
            </a:xfrm>
            <a:custGeom>
              <a:avLst/>
              <a:gdLst/>
              <a:ahLst/>
              <a:cxnLst/>
              <a:rect l="l" t="t" r="r" b="b"/>
              <a:pathLst>
                <a:path w="9231" h="10721" extrusionOk="0">
                  <a:moveTo>
                    <a:pt x="1551" y="1258"/>
                  </a:moveTo>
                  <a:lnTo>
                    <a:pt x="1551" y="1713"/>
                  </a:lnTo>
                  <a:cubicBezTo>
                    <a:pt x="1551" y="2430"/>
                    <a:pt x="1643" y="3122"/>
                    <a:pt x="1815" y="3756"/>
                  </a:cubicBezTo>
                  <a:cubicBezTo>
                    <a:pt x="1137" y="3220"/>
                    <a:pt x="668" y="2440"/>
                    <a:pt x="528" y="1576"/>
                  </a:cubicBezTo>
                  <a:cubicBezTo>
                    <a:pt x="514" y="1496"/>
                    <a:pt x="536" y="1419"/>
                    <a:pt x="588" y="1355"/>
                  </a:cubicBezTo>
                  <a:cubicBezTo>
                    <a:pt x="643" y="1293"/>
                    <a:pt x="720" y="1258"/>
                    <a:pt x="802" y="1258"/>
                  </a:cubicBezTo>
                  <a:close/>
                  <a:moveTo>
                    <a:pt x="8430" y="1256"/>
                  </a:moveTo>
                  <a:cubicBezTo>
                    <a:pt x="8510" y="1256"/>
                    <a:pt x="8590" y="1293"/>
                    <a:pt x="8642" y="1355"/>
                  </a:cubicBezTo>
                  <a:cubicBezTo>
                    <a:pt x="8694" y="1419"/>
                    <a:pt x="8718" y="1497"/>
                    <a:pt x="8706" y="1576"/>
                  </a:cubicBezTo>
                  <a:cubicBezTo>
                    <a:pt x="8565" y="2438"/>
                    <a:pt x="8096" y="3219"/>
                    <a:pt x="7417" y="3756"/>
                  </a:cubicBezTo>
                  <a:cubicBezTo>
                    <a:pt x="7589" y="3122"/>
                    <a:pt x="7679" y="2430"/>
                    <a:pt x="7679" y="1713"/>
                  </a:cubicBezTo>
                  <a:lnTo>
                    <a:pt x="7679" y="1256"/>
                  </a:lnTo>
                  <a:close/>
                  <a:moveTo>
                    <a:pt x="7154" y="499"/>
                  </a:moveTo>
                  <a:cubicBezTo>
                    <a:pt x="7170" y="499"/>
                    <a:pt x="7184" y="513"/>
                    <a:pt x="7184" y="529"/>
                  </a:cubicBezTo>
                  <a:lnTo>
                    <a:pt x="7184" y="1715"/>
                  </a:lnTo>
                  <a:cubicBezTo>
                    <a:pt x="7184" y="2937"/>
                    <a:pt x="6902" y="4083"/>
                    <a:pt x="6395" y="4938"/>
                  </a:cubicBezTo>
                  <a:cubicBezTo>
                    <a:pt x="5910" y="5755"/>
                    <a:pt x="5277" y="6206"/>
                    <a:pt x="4615" y="6206"/>
                  </a:cubicBezTo>
                  <a:cubicBezTo>
                    <a:pt x="3954" y="6206"/>
                    <a:pt x="3322" y="5755"/>
                    <a:pt x="2837" y="4938"/>
                  </a:cubicBezTo>
                  <a:cubicBezTo>
                    <a:pt x="2328" y="4081"/>
                    <a:pt x="2046" y="2936"/>
                    <a:pt x="2046" y="1715"/>
                  </a:cubicBezTo>
                  <a:lnTo>
                    <a:pt x="2046" y="529"/>
                  </a:lnTo>
                  <a:cubicBezTo>
                    <a:pt x="2046" y="513"/>
                    <a:pt x="2060" y="499"/>
                    <a:pt x="2077" y="499"/>
                  </a:cubicBezTo>
                  <a:close/>
                  <a:moveTo>
                    <a:pt x="4907" y="6680"/>
                  </a:moveTo>
                  <a:cubicBezTo>
                    <a:pt x="4912" y="7082"/>
                    <a:pt x="5069" y="7465"/>
                    <a:pt x="5330" y="7753"/>
                  </a:cubicBezTo>
                  <a:lnTo>
                    <a:pt x="3927" y="7755"/>
                  </a:lnTo>
                  <a:cubicBezTo>
                    <a:pt x="3987" y="7688"/>
                    <a:pt x="4044" y="7614"/>
                    <a:pt x="4094" y="7534"/>
                  </a:cubicBezTo>
                  <a:cubicBezTo>
                    <a:pt x="4260" y="7278"/>
                    <a:pt x="4346" y="6981"/>
                    <a:pt x="4349" y="6683"/>
                  </a:cubicBezTo>
                  <a:cubicBezTo>
                    <a:pt x="4438" y="6695"/>
                    <a:pt x="4528" y="6702"/>
                    <a:pt x="4615" y="6702"/>
                  </a:cubicBezTo>
                  <a:cubicBezTo>
                    <a:pt x="4714" y="6702"/>
                    <a:pt x="4809" y="6693"/>
                    <a:pt x="4907" y="6680"/>
                  </a:cubicBezTo>
                  <a:close/>
                  <a:moveTo>
                    <a:pt x="5980" y="8250"/>
                  </a:moveTo>
                  <a:lnTo>
                    <a:pt x="5980" y="9140"/>
                  </a:lnTo>
                  <a:lnTo>
                    <a:pt x="3276" y="9140"/>
                  </a:lnTo>
                  <a:lnTo>
                    <a:pt x="3276" y="8250"/>
                  </a:lnTo>
                  <a:close/>
                  <a:moveTo>
                    <a:pt x="6936" y="9635"/>
                  </a:moveTo>
                  <a:cubicBezTo>
                    <a:pt x="7073" y="9635"/>
                    <a:pt x="7185" y="9746"/>
                    <a:pt x="7185" y="9885"/>
                  </a:cubicBezTo>
                  <a:lnTo>
                    <a:pt x="7185" y="10225"/>
                  </a:lnTo>
                  <a:lnTo>
                    <a:pt x="2070" y="10225"/>
                  </a:lnTo>
                  <a:lnTo>
                    <a:pt x="2070" y="9885"/>
                  </a:lnTo>
                  <a:cubicBezTo>
                    <a:pt x="2070" y="9749"/>
                    <a:pt x="2180" y="9635"/>
                    <a:pt x="2319" y="9635"/>
                  </a:cubicBezTo>
                  <a:close/>
                  <a:moveTo>
                    <a:pt x="2077" y="0"/>
                  </a:moveTo>
                  <a:cubicBezTo>
                    <a:pt x="1787" y="0"/>
                    <a:pt x="1551" y="238"/>
                    <a:pt x="1551" y="526"/>
                  </a:cubicBezTo>
                  <a:lnTo>
                    <a:pt x="1551" y="760"/>
                  </a:lnTo>
                  <a:lnTo>
                    <a:pt x="801" y="760"/>
                  </a:lnTo>
                  <a:cubicBezTo>
                    <a:pt x="573" y="760"/>
                    <a:pt x="357" y="861"/>
                    <a:pt x="210" y="1035"/>
                  </a:cubicBezTo>
                  <a:cubicBezTo>
                    <a:pt x="62" y="1208"/>
                    <a:pt x="0" y="1434"/>
                    <a:pt x="35" y="1655"/>
                  </a:cubicBezTo>
                  <a:cubicBezTo>
                    <a:pt x="231" y="2864"/>
                    <a:pt x="993" y="3934"/>
                    <a:pt x="2073" y="4520"/>
                  </a:cubicBezTo>
                  <a:cubicBezTo>
                    <a:pt x="2172" y="4756"/>
                    <a:pt x="2286" y="4984"/>
                    <a:pt x="2408" y="5193"/>
                  </a:cubicBezTo>
                  <a:cubicBezTo>
                    <a:pt x="2807" y="5863"/>
                    <a:pt x="3301" y="6325"/>
                    <a:pt x="3845" y="6549"/>
                  </a:cubicBezTo>
                  <a:cubicBezTo>
                    <a:pt x="3898" y="7105"/>
                    <a:pt x="3528" y="7634"/>
                    <a:pt x="2969" y="7760"/>
                  </a:cubicBezTo>
                  <a:lnTo>
                    <a:pt x="2966" y="7760"/>
                  </a:lnTo>
                  <a:cubicBezTo>
                    <a:pt x="2857" y="7785"/>
                    <a:pt x="2775" y="7884"/>
                    <a:pt x="2775" y="8001"/>
                  </a:cubicBezTo>
                  <a:lnTo>
                    <a:pt x="2775" y="9140"/>
                  </a:lnTo>
                  <a:lnTo>
                    <a:pt x="2314" y="9140"/>
                  </a:lnTo>
                  <a:cubicBezTo>
                    <a:pt x="1904" y="9140"/>
                    <a:pt x="1571" y="9473"/>
                    <a:pt x="1571" y="9883"/>
                  </a:cubicBezTo>
                  <a:lnTo>
                    <a:pt x="1571" y="10471"/>
                  </a:lnTo>
                  <a:cubicBezTo>
                    <a:pt x="1571" y="10606"/>
                    <a:pt x="1683" y="10720"/>
                    <a:pt x="1820" y="10720"/>
                  </a:cubicBezTo>
                  <a:lnTo>
                    <a:pt x="7430" y="10720"/>
                  </a:lnTo>
                  <a:cubicBezTo>
                    <a:pt x="7566" y="10720"/>
                    <a:pt x="7678" y="10610"/>
                    <a:pt x="7678" y="10471"/>
                  </a:cubicBezTo>
                  <a:lnTo>
                    <a:pt x="7678" y="9883"/>
                  </a:lnTo>
                  <a:cubicBezTo>
                    <a:pt x="7678" y="9473"/>
                    <a:pt x="7345" y="9140"/>
                    <a:pt x="6934" y="9140"/>
                  </a:cubicBezTo>
                  <a:lnTo>
                    <a:pt x="6474" y="9140"/>
                  </a:lnTo>
                  <a:lnTo>
                    <a:pt x="6474" y="8001"/>
                  </a:lnTo>
                  <a:cubicBezTo>
                    <a:pt x="6474" y="7884"/>
                    <a:pt x="6392" y="7785"/>
                    <a:pt x="6283" y="7760"/>
                  </a:cubicBezTo>
                  <a:lnTo>
                    <a:pt x="6281" y="7760"/>
                  </a:lnTo>
                  <a:cubicBezTo>
                    <a:pt x="5719" y="7633"/>
                    <a:pt x="5345" y="7102"/>
                    <a:pt x="5406" y="6537"/>
                  </a:cubicBezTo>
                  <a:cubicBezTo>
                    <a:pt x="5940" y="6310"/>
                    <a:pt x="6427" y="5851"/>
                    <a:pt x="6819" y="5193"/>
                  </a:cubicBezTo>
                  <a:cubicBezTo>
                    <a:pt x="6943" y="4984"/>
                    <a:pt x="7055" y="4757"/>
                    <a:pt x="7154" y="4520"/>
                  </a:cubicBezTo>
                  <a:cubicBezTo>
                    <a:pt x="8234" y="3934"/>
                    <a:pt x="8996" y="2864"/>
                    <a:pt x="9193" y="1655"/>
                  </a:cubicBezTo>
                  <a:cubicBezTo>
                    <a:pt x="9230" y="1434"/>
                    <a:pt x="9168" y="1209"/>
                    <a:pt x="9021" y="1035"/>
                  </a:cubicBezTo>
                  <a:cubicBezTo>
                    <a:pt x="8873" y="861"/>
                    <a:pt x="8657" y="760"/>
                    <a:pt x="8430" y="760"/>
                  </a:cubicBezTo>
                  <a:lnTo>
                    <a:pt x="7679" y="760"/>
                  </a:lnTo>
                  <a:lnTo>
                    <a:pt x="7679" y="526"/>
                  </a:lnTo>
                  <a:cubicBezTo>
                    <a:pt x="7679" y="238"/>
                    <a:pt x="7443" y="0"/>
                    <a:pt x="7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3594690" y="1467058"/>
              <a:ext cx="91350" cy="86509"/>
            </a:xfrm>
            <a:custGeom>
              <a:avLst/>
              <a:gdLst/>
              <a:ahLst/>
              <a:cxnLst/>
              <a:rect l="l" t="t" r="r" b="b"/>
              <a:pathLst>
                <a:path w="3076" h="2913" extrusionOk="0">
                  <a:moveTo>
                    <a:pt x="1543" y="811"/>
                  </a:moveTo>
                  <a:lnTo>
                    <a:pt x="1712" y="1156"/>
                  </a:lnTo>
                  <a:cubicBezTo>
                    <a:pt x="1747" y="1230"/>
                    <a:pt x="1819" y="1280"/>
                    <a:pt x="1898" y="1292"/>
                  </a:cubicBezTo>
                  <a:lnTo>
                    <a:pt x="2280" y="1347"/>
                  </a:lnTo>
                  <a:lnTo>
                    <a:pt x="2000" y="1615"/>
                  </a:lnTo>
                  <a:cubicBezTo>
                    <a:pt x="1942" y="1672"/>
                    <a:pt x="1915" y="1752"/>
                    <a:pt x="1930" y="1834"/>
                  </a:cubicBezTo>
                  <a:lnTo>
                    <a:pt x="1995" y="2213"/>
                  </a:lnTo>
                  <a:lnTo>
                    <a:pt x="1655" y="2035"/>
                  </a:lnTo>
                  <a:cubicBezTo>
                    <a:pt x="1620" y="2017"/>
                    <a:pt x="1580" y="2007"/>
                    <a:pt x="1540" y="2007"/>
                  </a:cubicBezTo>
                  <a:cubicBezTo>
                    <a:pt x="1501" y="2007"/>
                    <a:pt x="1461" y="2017"/>
                    <a:pt x="1426" y="2035"/>
                  </a:cubicBezTo>
                  <a:lnTo>
                    <a:pt x="1086" y="2213"/>
                  </a:lnTo>
                  <a:lnTo>
                    <a:pt x="1151" y="1834"/>
                  </a:lnTo>
                  <a:cubicBezTo>
                    <a:pt x="1166" y="1756"/>
                    <a:pt x="1138" y="1672"/>
                    <a:pt x="1079" y="1615"/>
                  </a:cubicBezTo>
                  <a:lnTo>
                    <a:pt x="806" y="1347"/>
                  </a:lnTo>
                  <a:lnTo>
                    <a:pt x="1187" y="1292"/>
                  </a:lnTo>
                  <a:cubicBezTo>
                    <a:pt x="1269" y="1280"/>
                    <a:pt x="1337" y="1230"/>
                    <a:pt x="1372" y="1156"/>
                  </a:cubicBezTo>
                  <a:lnTo>
                    <a:pt x="1543" y="811"/>
                  </a:lnTo>
                  <a:close/>
                  <a:moveTo>
                    <a:pt x="1538" y="1"/>
                  </a:moveTo>
                  <a:cubicBezTo>
                    <a:pt x="1444" y="1"/>
                    <a:pt x="1357" y="56"/>
                    <a:pt x="1315" y="140"/>
                  </a:cubicBezTo>
                  <a:lnTo>
                    <a:pt x="981" y="818"/>
                  </a:lnTo>
                  <a:lnTo>
                    <a:pt x="232" y="927"/>
                  </a:lnTo>
                  <a:cubicBezTo>
                    <a:pt x="138" y="938"/>
                    <a:pt x="60" y="1005"/>
                    <a:pt x="31" y="1096"/>
                  </a:cubicBezTo>
                  <a:cubicBezTo>
                    <a:pt x="1" y="1186"/>
                    <a:pt x="26" y="1283"/>
                    <a:pt x="93" y="1349"/>
                  </a:cubicBezTo>
                  <a:lnTo>
                    <a:pt x="636" y="1876"/>
                  </a:lnTo>
                  <a:lnTo>
                    <a:pt x="508" y="2621"/>
                  </a:lnTo>
                  <a:cubicBezTo>
                    <a:pt x="492" y="2713"/>
                    <a:pt x="532" y="2807"/>
                    <a:pt x="607" y="2864"/>
                  </a:cubicBezTo>
                  <a:cubicBezTo>
                    <a:pt x="649" y="2896"/>
                    <a:pt x="700" y="2912"/>
                    <a:pt x="751" y="2912"/>
                  </a:cubicBezTo>
                  <a:cubicBezTo>
                    <a:pt x="791" y="2912"/>
                    <a:pt x="832" y="2902"/>
                    <a:pt x="868" y="2883"/>
                  </a:cubicBezTo>
                  <a:lnTo>
                    <a:pt x="1538" y="2531"/>
                  </a:lnTo>
                  <a:lnTo>
                    <a:pt x="2208" y="2883"/>
                  </a:lnTo>
                  <a:cubicBezTo>
                    <a:pt x="2243" y="2903"/>
                    <a:pt x="2283" y="2913"/>
                    <a:pt x="2323" y="2913"/>
                  </a:cubicBezTo>
                  <a:cubicBezTo>
                    <a:pt x="2375" y="2913"/>
                    <a:pt x="2426" y="2896"/>
                    <a:pt x="2469" y="2864"/>
                  </a:cubicBezTo>
                  <a:cubicBezTo>
                    <a:pt x="2545" y="2807"/>
                    <a:pt x="2585" y="2715"/>
                    <a:pt x="2568" y="2621"/>
                  </a:cubicBezTo>
                  <a:lnTo>
                    <a:pt x="2441" y="1876"/>
                  </a:lnTo>
                  <a:lnTo>
                    <a:pt x="2982" y="1349"/>
                  </a:lnTo>
                  <a:cubicBezTo>
                    <a:pt x="3050" y="1283"/>
                    <a:pt x="3075" y="1186"/>
                    <a:pt x="3045" y="1096"/>
                  </a:cubicBezTo>
                  <a:cubicBezTo>
                    <a:pt x="3017" y="1005"/>
                    <a:pt x="2938" y="940"/>
                    <a:pt x="2844" y="927"/>
                  </a:cubicBezTo>
                  <a:lnTo>
                    <a:pt x="2096" y="818"/>
                  </a:lnTo>
                  <a:lnTo>
                    <a:pt x="1761" y="140"/>
                  </a:lnTo>
                  <a:cubicBezTo>
                    <a:pt x="1719" y="56"/>
                    <a:pt x="1632" y="1"/>
                    <a:pt x="1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39"/>
          <p:cNvGrpSpPr/>
          <p:nvPr/>
        </p:nvGrpSpPr>
        <p:grpSpPr>
          <a:xfrm>
            <a:off x="6138860" y="1540788"/>
            <a:ext cx="318298" cy="294926"/>
            <a:chOff x="4886590" y="1438459"/>
            <a:chExt cx="318298" cy="294926"/>
          </a:xfrm>
        </p:grpSpPr>
        <p:sp>
          <p:nvSpPr>
            <p:cNvPr id="690" name="Google Shape;690;p39"/>
            <p:cNvSpPr/>
            <p:nvPr/>
          </p:nvSpPr>
          <p:spPr>
            <a:xfrm>
              <a:off x="5016487" y="1482679"/>
              <a:ext cx="72135" cy="59454"/>
            </a:xfrm>
            <a:custGeom>
              <a:avLst/>
              <a:gdLst/>
              <a:ahLst/>
              <a:cxnLst/>
              <a:rect l="l" t="t" r="r" b="b"/>
              <a:pathLst>
                <a:path w="2429" h="2002" extrusionOk="0">
                  <a:moveTo>
                    <a:pt x="1298" y="513"/>
                  </a:moveTo>
                  <a:cubicBezTo>
                    <a:pt x="1504" y="513"/>
                    <a:pt x="1693" y="587"/>
                    <a:pt x="1802" y="707"/>
                  </a:cubicBezTo>
                  <a:cubicBezTo>
                    <a:pt x="1851" y="762"/>
                    <a:pt x="1903" y="853"/>
                    <a:pt x="1889" y="968"/>
                  </a:cubicBezTo>
                  <a:cubicBezTo>
                    <a:pt x="1859" y="1248"/>
                    <a:pt x="1507" y="1484"/>
                    <a:pt x="1124" y="1484"/>
                  </a:cubicBezTo>
                  <a:cubicBezTo>
                    <a:pt x="918" y="1484"/>
                    <a:pt x="732" y="1414"/>
                    <a:pt x="628" y="1297"/>
                  </a:cubicBezTo>
                  <a:cubicBezTo>
                    <a:pt x="558" y="1218"/>
                    <a:pt x="529" y="1129"/>
                    <a:pt x="539" y="1029"/>
                  </a:cubicBezTo>
                  <a:cubicBezTo>
                    <a:pt x="571" y="754"/>
                    <a:pt x="926" y="513"/>
                    <a:pt x="1298" y="513"/>
                  </a:cubicBezTo>
                  <a:close/>
                  <a:moveTo>
                    <a:pt x="1298" y="1"/>
                  </a:moveTo>
                  <a:cubicBezTo>
                    <a:pt x="662" y="1"/>
                    <a:pt x="89" y="436"/>
                    <a:pt x="27" y="972"/>
                  </a:cubicBezTo>
                  <a:cubicBezTo>
                    <a:pt x="0" y="1216"/>
                    <a:pt x="76" y="1452"/>
                    <a:pt x="240" y="1642"/>
                  </a:cubicBezTo>
                  <a:cubicBezTo>
                    <a:pt x="446" y="1869"/>
                    <a:pt x="766" y="2002"/>
                    <a:pt x="1119" y="2002"/>
                  </a:cubicBezTo>
                  <a:cubicBezTo>
                    <a:pt x="1772" y="2002"/>
                    <a:pt x="2333" y="1575"/>
                    <a:pt x="2396" y="1032"/>
                  </a:cubicBezTo>
                  <a:cubicBezTo>
                    <a:pt x="2428" y="789"/>
                    <a:pt x="2353" y="555"/>
                    <a:pt x="2186" y="367"/>
                  </a:cubicBezTo>
                  <a:cubicBezTo>
                    <a:pt x="1978" y="131"/>
                    <a:pt x="1653" y="1"/>
                    <a:pt x="1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5003391" y="1549795"/>
              <a:ext cx="77926" cy="139638"/>
            </a:xfrm>
            <a:custGeom>
              <a:avLst/>
              <a:gdLst/>
              <a:ahLst/>
              <a:cxnLst/>
              <a:rect l="l" t="t" r="r" b="b"/>
              <a:pathLst>
                <a:path w="2624" h="4702" extrusionOk="0">
                  <a:moveTo>
                    <a:pt x="1336" y="518"/>
                  </a:moveTo>
                  <a:cubicBezTo>
                    <a:pt x="1357" y="518"/>
                    <a:pt x="1377" y="518"/>
                    <a:pt x="1397" y="520"/>
                  </a:cubicBezTo>
                  <a:cubicBezTo>
                    <a:pt x="1627" y="539"/>
                    <a:pt x="1809" y="627"/>
                    <a:pt x="1923" y="775"/>
                  </a:cubicBezTo>
                  <a:cubicBezTo>
                    <a:pt x="2052" y="947"/>
                    <a:pt x="2091" y="1197"/>
                    <a:pt x="2032" y="1498"/>
                  </a:cubicBezTo>
                  <a:cubicBezTo>
                    <a:pt x="1945" y="1910"/>
                    <a:pt x="1865" y="2282"/>
                    <a:pt x="1823" y="2481"/>
                  </a:cubicBezTo>
                  <a:cubicBezTo>
                    <a:pt x="1793" y="2617"/>
                    <a:pt x="1786" y="2645"/>
                    <a:pt x="1784" y="2655"/>
                  </a:cubicBezTo>
                  <a:lnTo>
                    <a:pt x="1784" y="2657"/>
                  </a:lnTo>
                  <a:cubicBezTo>
                    <a:pt x="1655" y="3409"/>
                    <a:pt x="1786" y="3737"/>
                    <a:pt x="1973" y="3919"/>
                  </a:cubicBezTo>
                  <a:cubicBezTo>
                    <a:pt x="1923" y="3965"/>
                    <a:pt x="1851" y="4013"/>
                    <a:pt x="1766" y="4060"/>
                  </a:cubicBezTo>
                  <a:cubicBezTo>
                    <a:pt x="1610" y="4140"/>
                    <a:pt x="1435" y="4187"/>
                    <a:pt x="1284" y="4187"/>
                  </a:cubicBezTo>
                  <a:cubicBezTo>
                    <a:pt x="1271" y="4187"/>
                    <a:pt x="1259" y="4186"/>
                    <a:pt x="1247" y="4186"/>
                  </a:cubicBezTo>
                  <a:cubicBezTo>
                    <a:pt x="1014" y="4172"/>
                    <a:pt x="830" y="4088"/>
                    <a:pt x="714" y="3944"/>
                  </a:cubicBezTo>
                  <a:cubicBezTo>
                    <a:pt x="579" y="3775"/>
                    <a:pt x="535" y="3526"/>
                    <a:pt x="587" y="3224"/>
                  </a:cubicBezTo>
                  <a:cubicBezTo>
                    <a:pt x="614" y="3072"/>
                    <a:pt x="811" y="2076"/>
                    <a:pt x="820" y="2036"/>
                  </a:cubicBezTo>
                  <a:lnTo>
                    <a:pt x="820" y="2034"/>
                  </a:lnTo>
                  <a:cubicBezTo>
                    <a:pt x="970" y="1285"/>
                    <a:pt x="847" y="956"/>
                    <a:pt x="664" y="765"/>
                  </a:cubicBezTo>
                  <a:cubicBezTo>
                    <a:pt x="718" y="721"/>
                    <a:pt x="788" y="673"/>
                    <a:pt x="877" y="631"/>
                  </a:cubicBezTo>
                  <a:cubicBezTo>
                    <a:pt x="1027" y="558"/>
                    <a:pt x="1191" y="518"/>
                    <a:pt x="1336" y="518"/>
                  </a:cubicBezTo>
                  <a:close/>
                  <a:moveTo>
                    <a:pt x="1334" y="1"/>
                  </a:moveTo>
                  <a:cubicBezTo>
                    <a:pt x="810" y="1"/>
                    <a:pt x="285" y="312"/>
                    <a:pt x="118" y="621"/>
                  </a:cubicBezTo>
                  <a:cubicBezTo>
                    <a:pt x="36" y="765"/>
                    <a:pt x="75" y="882"/>
                    <a:pt x="106" y="940"/>
                  </a:cubicBezTo>
                  <a:cubicBezTo>
                    <a:pt x="143" y="1011"/>
                    <a:pt x="200" y="1051"/>
                    <a:pt x="242" y="1081"/>
                  </a:cubicBezTo>
                  <a:cubicBezTo>
                    <a:pt x="304" y="1125"/>
                    <a:pt x="453" y="1232"/>
                    <a:pt x="312" y="1930"/>
                  </a:cubicBezTo>
                  <a:cubicBezTo>
                    <a:pt x="301" y="1995"/>
                    <a:pt x="103" y="2992"/>
                    <a:pt x="78" y="3134"/>
                  </a:cubicBezTo>
                  <a:lnTo>
                    <a:pt x="78" y="3136"/>
                  </a:lnTo>
                  <a:cubicBezTo>
                    <a:pt x="1" y="3586"/>
                    <a:pt x="78" y="3981"/>
                    <a:pt x="312" y="4266"/>
                  </a:cubicBezTo>
                  <a:cubicBezTo>
                    <a:pt x="654" y="4682"/>
                    <a:pt x="1160" y="4702"/>
                    <a:pt x="1267" y="4702"/>
                  </a:cubicBezTo>
                  <a:cubicBezTo>
                    <a:pt x="1278" y="4702"/>
                    <a:pt x="1285" y="4701"/>
                    <a:pt x="1287" y="4701"/>
                  </a:cubicBezTo>
                  <a:cubicBezTo>
                    <a:pt x="1823" y="4701"/>
                    <a:pt x="2355" y="4370"/>
                    <a:pt x="2519" y="4050"/>
                  </a:cubicBezTo>
                  <a:cubicBezTo>
                    <a:pt x="2598" y="3904"/>
                    <a:pt x="2555" y="3787"/>
                    <a:pt x="2523" y="3730"/>
                  </a:cubicBezTo>
                  <a:cubicBezTo>
                    <a:pt x="2484" y="3660"/>
                    <a:pt x="2426" y="3621"/>
                    <a:pt x="2384" y="3593"/>
                  </a:cubicBezTo>
                  <a:cubicBezTo>
                    <a:pt x="2318" y="3549"/>
                    <a:pt x="2168" y="3449"/>
                    <a:pt x="2288" y="2747"/>
                  </a:cubicBezTo>
                  <a:cubicBezTo>
                    <a:pt x="2292" y="2732"/>
                    <a:pt x="2303" y="2675"/>
                    <a:pt x="2322" y="2588"/>
                  </a:cubicBezTo>
                  <a:cubicBezTo>
                    <a:pt x="2367" y="2387"/>
                    <a:pt x="2446" y="2017"/>
                    <a:pt x="2534" y="1600"/>
                  </a:cubicBezTo>
                  <a:lnTo>
                    <a:pt x="2534" y="1599"/>
                  </a:lnTo>
                  <a:cubicBezTo>
                    <a:pt x="2623" y="1150"/>
                    <a:pt x="2553" y="756"/>
                    <a:pt x="2330" y="463"/>
                  </a:cubicBezTo>
                  <a:cubicBezTo>
                    <a:pt x="2129" y="197"/>
                    <a:pt x="1811" y="35"/>
                    <a:pt x="1434" y="4"/>
                  </a:cubicBezTo>
                  <a:cubicBezTo>
                    <a:pt x="1401" y="2"/>
                    <a:pt x="1368" y="1"/>
                    <a:pt x="1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4886590" y="1438459"/>
              <a:ext cx="318298" cy="294926"/>
            </a:xfrm>
            <a:custGeom>
              <a:avLst/>
              <a:gdLst/>
              <a:ahLst/>
              <a:cxnLst/>
              <a:rect l="l" t="t" r="r" b="b"/>
              <a:pathLst>
                <a:path w="10718" h="9931" extrusionOk="0">
                  <a:moveTo>
                    <a:pt x="5359" y="517"/>
                  </a:moveTo>
                  <a:cubicBezTo>
                    <a:pt x="8030" y="517"/>
                    <a:pt x="10203" y="2484"/>
                    <a:pt x="10203" y="4904"/>
                  </a:cubicBezTo>
                  <a:cubicBezTo>
                    <a:pt x="10203" y="5910"/>
                    <a:pt x="9836" y="6856"/>
                    <a:pt x="9142" y="7642"/>
                  </a:cubicBezTo>
                  <a:cubicBezTo>
                    <a:pt x="9083" y="7705"/>
                    <a:pt x="9063" y="7797"/>
                    <a:pt x="9088" y="7881"/>
                  </a:cubicBezTo>
                  <a:lnTo>
                    <a:pt x="9478" y="9252"/>
                  </a:lnTo>
                  <a:lnTo>
                    <a:pt x="9478" y="9252"/>
                  </a:lnTo>
                  <a:lnTo>
                    <a:pt x="7985" y="8693"/>
                  </a:lnTo>
                  <a:cubicBezTo>
                    <a:pt x="7956" y="8683"/>
                    <a:pt x="7925" y="8677"/>
                    <a:pt x="7895" y="8677"/>
                  </a:cubicBezTo>
                  <a:cubicBezTo>
                    <a:pt x="7854" y="8677"/>
                    <a:pt x="7813" y="8687"/>
                    <a:pt x="7775" y="8707"/>
                  </a:cubicBezTo>
                  <a:cubicBezTo>
                    <a:pt x="7045" y="9090"/>
                    <a:pt x="6208" y="9291"/>
                    <a:pt x="5359" y="9291"/>
                  </a:cubicBezTo>
                  <a:cubicBezTo>
                    <a:pt x="2688" y="9291"/>
                    <a:pt x="516" y="7323"/>
                    <a:pt x="516" y="4904"/>
                  </a:cubicBezTo>
                  <a:cubicBezTo>
                    <a:pt x="516" y="2484"/>
                    <a:pt x="2688" y="517"/>
                    <a:pt x="5359" y="517"/>
                  </a:cubicBezTo>
                  <a:close/>
                  <a:moveTo>
                    <a:pt x="5359" y="1"/>
                  </a:moveTo>
                  <a:cubicBezTo>
                    <a:pt x="3932" y="1"/>
                    <a:pt x="2591" y="508"/>
                    <a:pt x="1580" y="1429"/>
                  </a:cubicBezTo>
                  <a:cubicBezTo>
                    <a:pt x="561" y="2355"/>
                    <a:pt x="1" y="3589"/>
                    <a:pt x="1" y="4904"/>
                  </a:cubicBezTo>
                  <a:cubicBezTo>
                    <a:pt x="1" y="6218"/>
                    <a:pt x="561" y="7451"/>
                    <a:pt x="1580" y="8378"/>
                  </a:cubicBezTo>
                  <a:cubicBezTo>
                    <a:pt x="2591" y="9299"/>
                    <a:pt x="3932" y="9805"/>
                    <a:pt x="5359" y="9805"/>
                  </a:cubicBezTo>
                  <a:cubicBezTo>
                    <a:pt x="6251" y="9805"/>
                    <a:pt x="7131" y="9602"/>
                    <a:pt x="7911" y="9216"/>
                  </a:cubicBezTo>
                  <a:lnTo>
                    <a:pt x="9778" y="9914"/>
                  </a:lnTo>
                  <a:cubicBezTo>
                    <a:pt x="9806" y="9924"/>
                    <a:pt x="9838" y="9931"/>
                    <a:pt x="9868" y="9931"/>
                  </a:cubicBezTo>
                  <a:cubicBezTo>
                    <a:pt x="9930" y="9931"/>
                    <a:pt x="9994" y="9907"/>
                    <a:pt x="10042" y="9862"/>
                  </a:cubicBezTo>
                  <a:cubicBezTo>
                    <a:pt x="10113" y="9797"/>
                    <a:pt x="10143" y="9696"/>
                    <a:pt x="10114" y="9602"/>
                  </a:cubicBezTo>
                  <a:lnTo>
                    <a:pt x="9620" y="7876"/>
                  </a:lnTo>
                  <a:cubicBezTo>
                    <a:pt x="10329" y="7025"/>
                    <a:pt x="10717" y="5977"/>
                    <a:pt x="10717" y="4904"/>
                  </a:cubicBezTo>
                  <a:cubicBezTo>
                    <a:pt x="10717" y="3589"/>
                    <a:pt x="10156" y="2355"/>
                    <a:pt x="9140" y="1429"/>
                  </a:cubicBezTo>
                  <a:cubicBezTo>
                    <a:pt x="8129" y="508"/>
                    <a:pt x="6787" y="1"/>
                    <a:pt x="5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39"/>
          <p:cNvGrpSpPr/>
          <p:nvPr/>
        </p:nvGrpSpPr>
        <p:grpSpPr>
          <a:xfrm>
            <a:off x="6141978" y="2651983"/>
            <a:ext cx="318238" cy="251211"/>
            <a:chOff x="5331548" y="1458000"/>
            <a:chExt cx="318238" cy="251211"/>
          </a:xfrm>
        </p:grpSpPr>
        <p:sp>
          <p:nvSpPr>
            <p:cNvPr id="694" name="Google Shape;694;p39"/>
            <p:cNvSpPr/>
            <p:nvPr/>
          </p:nvSpPr>
          <p:spPr>
            <a:xfrm>
              <a:off x="5331548" y="1458000"/>
              <a:ext cx="318238" cy="221632"/>
            </a:xfrm>
            <a:custGeom>
              <a:avLst/>
              <a:gdLst/>
              <a:ahLst/>
              <a:cxnLst/>
              <a:rect l="l" t="t" r="r" b="b"/>
              <a:pathLst>
                <a:path w="10716" h="7463" extrusionOk="0">
                  <a:moveTo>
                    <a:pt x="5500" y="1"/>
                  </a:moveTo>
                  <a:cubicBezTo>
                    <a:pt x="4771" y="1"/>
                    <a:pt x="4068" y="266"/>
                    <a:pt x="3521" y="748"/>
                  </a:cubicBezTo>
                  <a:cubicBezTo>
                    <a:pt x="3033" y="1176"/>
                    <a:pt x="2700" y="1752"/>
                    <a:pt x="2570" y="2382"/>
                  </a:cubicBezTo>
                  <a:lnTo>
                    <a:pt x="2539" y="2382"/>
                  </a:lnTo>
                  <a:cubicBezTo>
                    <a:pt x="1140" y="2382"/>
                    <a:pt x="1" y="3521"/>
                    <a:pt x="1" y="4921"/>
                  </a:cubicBezTo>
                  <a:cubicBezTo>
                    <a:pt x="1" y="6322"/>
                    <a:pt x="1140" y="7461"/>
                    <a:pt x="2539" y="7461"/>
                  </a:cubicBezTo>
                  <a:lnTo>
                    <a:pt x="4313" y="7461"/>
                  </a:lnTo>
                  <a:cubicBezTo>
                    <a:pt x="4438" y="7461"/>
                    <a:pt x="4540" y="7357"/>
                    <a:pt x="4540" y="7231"/>
                  </a:cubicBezTo>
                  <a:cubicBezTo>
                    <a:pt x="4540" y="7106"/>
                    <a:pt x="4438" y="7004"/>
                    <a:pt x="4313" y="7004"/>
                  </a:cubicBezTo>
                  <a:lnTo>
                    <a:pt x="2539" y="7004"/>
                  </a:lnTo>
                  <a:cubicBezTo>
                    <a:pt x="1391" y="7004"/>
                    <a:pt x="456" y="6071"/>
                    <a:pt x="456" y="4921"/>
                  </a:cubicBezTo>
                  <a:cubicBezTo>
                    <a:pt x="456" y="3772"/>
                    <a:pt x="1391" y="2839"/>
                    <a:pt x="2539" y="2839"/>
                  </a:cubicBezTo>
                  <a:cubicBezTo>
                    <a:pt x="2600" y="2839"/>
                    <a:pt x="2665" y="2843"/>
                    <a:pt x="2737" y="2849"/>
                  </a:cubicBezTo>
                  <a:cubicBezTo>
                    <a:pt x="2743" y="2850"/>
                    <a:pt x="2750" y="2850"/>
                    <a:pt x="2756" y="2850"/>
                  </a:cubicBezTo>
                  <a:cubicBezTo>
                    <a:pt x="2869" y="2850"/>
                    <a:pt x="2967" y="2767"/>
                    <a:pt x="2983" y="2652"/>
                  </a:cubicBezTo>
                  <a:cubicBezTo>
                    <a:pt x="3065" y="2049"/>
                    <a:pt x="3365" y="1495"/>
                    <a:pt x="3822" y="1091"/>
                  </a:cubicBezTo>
                  <a:cubicBezTo>
                    <a:pt x="4286" y="682"/>
                    <a:pt x="4880" y="458"/>
                    <a:pt x="5500" y="458"/>
                  </a:cubicBezTo>
                  <a:cubicBezTo>
                    <a:pt x="6900" y="458"/>
                    <a:pt x="8040" y="1600"/>
                    <a:pt x="8040" y="3000"/>
                  </a:cubicBezTo>
                  <a:cubicBezTo>
                    <a:pt x="8040" y="3050"/>
                    <a:pt x="8035" y="3102"/>
                    <a:pt x="8032" y="3157"/>
                  </a:cubicBezTo>
                  <a:lnTo>
                    <a:pt x="8030" y="3179"/>
                  </a:lnTo>
                  <a:cubicBezTo>
                    <a:pt x="8025" y="3246"/>
                    <a:pt x="8050" y="3313"/>
                    <a:pt x="8099" y="3360"/>
                  </a:cubicBezTo>
                  <a:cubicBezTo>
                    <a:pt x="8141" y="3399"/>
                    <a:pt x="8197" y="3424"/>
                    <a:pt x="8255" y="3424"/>
                  </a:cubicBezTo>
                  <a:cubicBezTo>
                    <a:pt x="8264" y="3424"/>
                    <a:pt x="8273" y="3423"/>
                    <a:pt x="8281" y="3422"/>
                  </a:cubicBezTo>
                  <a:cubicBezTo>
                    <a:pt x="8342" y="3417"/>
                    <a:pt x="8402" y="3414"/>
                    <a:pt x="8464" y="3414"/>
                  </a:cubicBezTo>
                  <a:cubicBezTo>
                    <a:pt x="9453" y="3414"/>
                    <a:pt x="10259" y="4221"/>
                    <a:pt x="10259" y="5210"/>
                  </a:cubicBezTo>
                  <a:cubicBezTo>
                    <a:pt x="10259" y="6200"/>
                    <a:pt x="9453" y="7005"/>
                    <a:pt x="8464" y="7005"/>
                  </a:cubicBezTo>
                  <a:lnTo>
                    <a:pt x="6598" y="7005"/>
                  </a:lnTo>
                  <a:cubicBezTo>
                    <a:pt x="6473" y="7005"/>
                    <a:pt x="6371" y="7109"/>
                    <a:pt x="6371" y="7235"/>
                  </a:cubicBezTo>
                  <a:cubicBezTo>
                    <a:pt x="6371" y="7360"/>
                    <a:pt x="6473" y="7462"/>
                    <a:pt x="6598" y="7462"/>
                  </a:cubicBezTo>
                  <a:lnTo>
                    <a:pt x="8464" y="7462"/>
                  </a:lnTo>
                  <a:cubicBezTo>
                    <a:pt x="9705" y="7462"/>
                    <a:pt x="10716" y="6451"/>
                    <a:pt x="10716" y="5210"/>
                  </a:cubicBezTo>
                  <a:cubicBezTo>
                    <a:pt x="10716" y="3978"/>
                    <a:pt x="9723" y="2972"/>
                    <a:pt x="8497" y="2956"/>
                  </a:cubicBezTo>
                  <a:cubicBezTo>
                    <a:pt x="8474" y="1320"/>
                    <a:pt x="7138" y="1"/>
                    <a:pt x="5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5437835" y="1489836"/>
              <a:ext cx="63820" cy="57079"/>
            </a:xfrm>
            <a:custGeom>
              <a:avLst/>
              <a:gdLst/>
              <a:ahLst/>
              <a:cxnLst/>
              <a:rect l="l" t="t" r="r" b="b"/>
              <a:pathLst>
                <a:path w="2149" h="1922" extrusionOk="0">
                  <a:moveTo>
                    <a:pt x="1921" y="1"/>
                  </a:moveTo>
                  <a:cubicBezTo>
                    <a:pt x="963" y="1"/>
                    <a:pt x="148" y="714"/>
                    <a:pt x="17" y="1662"/>
                  </a:cubicBezTo>
                  <a:cubicBezTo>
                    <a:pt x="0" y="1787"/>
                    <a:pt x="89" y="1903"/>
                    <a:pt x="213" y="1920"/>
                  </a:cubicBezTo>
                  <a:cubicBezTo>
                    <a:pt x="223" y="1921"/>
                    <a:pt x="233" y="1921"/>
                    <a:pt x="243" y="1921"/>
                  </a:cubicBezTo>
                  <a:cubicBezTo>
                    <a:pt x="357" y="1921"/>
                    <a:pt x="456" y="1838"/>
                    <a:pt x="469" y="1725"/>
                  </a:cubicBezTo>
                  <a:cubicBezTo>
                    <a:pt x="568" y="1002"/>
                    <a:pt x="1191" y="458"/>
                    <a:pt x="1919" y="458"/>
                  </a:cubicBezTo>
                  <a:cubicBezTo>
                    <a:pt x="2045" y="458"/>
                    <a:pt x="2149" y="356"/>
                    <a:pt x="2149" y="230"/>
                  </a:cubicBezTo>
                  <a:cubicBezTo>
                    <a:pt x="2149" y="103"/>
                    <a:pt x="2046" y="1"/>
                    <a:pt x="1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5458356" y="1598499"/>
              <a:ext cx="70413" cy="110712"/>
            </a:xfrm>
            <a:custGeom>
              <a:avLst/>
              <a:gdLst/>
              <a:ahLst/>
              <a:cxnLst/>
              <a:rect l="l" t="t" r="r" b="b"/>
              <a:pathLst>
                <a:path w="2371" h="3728" extrusionOk="0">
                  <a:moveTo>
                    <a:pt x="1185" y="0"/>
                  </a:moveTo>
                  <a:cubicBezTo>
                    <a:pt x="1095" y="0"/>
                    <a:pt x="1005" y="32"/>
                    <a:pt x="934" y="96"/>
                  </a:cubicBezTo>
                  <a:lnTo>
                    <a:pt x="103" y="839"/>
                  </a:lnTo>
                  <a:cubicBezTo>
                    <a:pt x="9" y="923"/>
                    <a:pt x="1" y="1067"/>
                    <a:pt x="85" y="1161"/>
                  </a:cubicBezTo>
                  <a:cubicBezTo>
                    <a:pt x="130" y="1212"/>
                    <a:pt x="192" y="1238"/>
                    <a:pt x="255" y="1238"/>
                  </a:cubicBezTo>
                  <a:cubicBezTo>
                    <a:pt x="309" y="1238"/>
                    <a:pt x="363" y="1219"/>
                    <a:pt x="406" y="1181"/>
                  </a:cubicBezTo>
                  <a:lnTo>
                    <a:pt x="957" y="689"/>
                  </a:lnTo>
                  <a:lnTo>
                    <a:pt x="957" y="3500"/>
                  </a:lnTo>
                  <a:cubicBezTo>
                    <a:pt x="957" y="3626"/>
                    <a:pt x="1059" y="3728"/>
                    <a:pt x="1185" y="3728"/>
                  </a:cubicBezTo>
                  <a:cubicBezTo>
                    <a:pt x="1310" y="3728"/>
                    <a:pt x="1412" y="3626"/>
                    <a:pt x="1412" y="3500"/>
                  </a:cubicBezTo>
                  <a:lnTo>
                    <a:pt x="1412" y="689"/>
                  </a:lnTo>
                  <a:lnTo>
                    <a:pt x="1963" y="1181"/>
                  </a:lnTo>
                  <a:cubicBezTo>
                    <a:pt x="2007" y="1219"/>
                    <a:pt x="2062" y="1240"/>
                    <a:pt x="2116" y="1240"/>
                  </a:cubicBezTo>
                  <a:cubicBezTo>
                    <a:pt x="2179" y="1240"/>
                    <a:pt x="2241" y="1214"/>
                    <a:pt x="2286" y="1164"/>
                  </a:cubicBezTo>
                  <a:cubicBezTo>
                    <a:pt x="2370" y="1067"/>
                    <a:pt x="2362" y="923"/>
                    <a:pt x="2268" y="839"/>
                  </a:cubicBezTo>
                  <a:lnTo>
                    <a:pt x="1436" y="96"/>
                  </a:lnTo>
                  <a:cubicBezTo>
                    <a:pt x="1365" y="32"/>
                    <a:pt x="1275" y="0"/>
                    <a:pt x="1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39"/>
          <p:cNvGrpSpPr/>
          <p:nvPr/>
        </p:nvGrpSpPr>
        <p:grpSpPr>
          <a:xfrm>
            <a:off x="6145033" y="3707807"/>
            <a:ext cx="312121" cy="318238"/>
            <a:chOff x="5753460" y="1400417"/>
            <a:chExt cx="312121" cy="318238"/>
          </a:xfrm>
        </p:grpSpPr>
        <p:sp>
          <p:nvSpPr>
            <p:cNvPr id="698" name="Google Shape;698;p39"/>
            <p:cNvSpPr/>
            <p:nvPr/>
          </p:nvSpPr>
          <p:spPr>
            <a:xfrm>
              <a:off x="5753460" y="1400417"/>
              <a:ext cx="250558" cy="318238"/>
            </a:xfrm>
            <a:custGeom>
              <a:avLst/>
              <a:gdLst/>
              <a:ahLst/>
              <a:cxnLst/>
              <a:rect l="l" t="t" r="r" b="b"/>
              <a:pathLst>
                <a:path w="8437" h="10716" extrusionOk="0">
                  <a:moveTo>
                    <a:pt x="2139" y="885"/>
                  </a:moveTo>
                  <a:lnTo>
                    <a:pt x="2139" y="2096"/>
                  </a:lnTo>
                  <a:cubicBezTo>
                    <a:pt x="2139" y="2124"/>
                    <a:pt x="2118" y="2144"/>
                    <a:pt x="2090" y="2144"/>
                  </a:cubicBezTo>
                  <a:lnTo>
                    <a:pt x="879" y="2144"/>
                  </a:lnTo>
                  <a:lnTo>
                    <a:pt x="2139" y="885"/>
                  </a:lnTo>
                  <a:close/>
                  <a:moveTo>
                    <a:pt x="2400" y="1"/>
                  </a:moveTo>
                  <a:cubicBezTo>
                    <a:pt x="2331" y="1"/>
                    <a:pt x="2266" y="28"/>
                    <a:pt x="2219" y="76"/>
                  </a:cubicBezTo>
                  <a:lnTo>
                    <a:pt x="76" y="2220"/>
                  </a:lnTo>
                  <a:cubicBezTo>
                    <a:pt x="27" y="2268"/>
                    <a:pt x="0" y="2335"/>
                    <a:pt x="0" y="2402"/>
                  </a:cubicBezTo>
                  <a:lnTo>
                    <a:pt x="0" y="10150"/>
                  </a:lnTo>
                  <a:cubicBezTo>
                    <a:pt x="0" y="10463"/>
                    <a:pt x="253" y="10716"/>
                    <a:pt x="565" y="10716"/>
                  </a:cubicBezTo>
                  <a:lnTo>
                    <a:pt x="7870" y="10716"/>
                  </a:lnTo>
                  <a:cubicBezTo>
                    <a:pt x="8182" y="10716"/>
                    <a:pt x="8435" y="10463"/>
                    <a:pt x="8435" y="10150"/>
                  </a:cubicBezTo>
                  <a:lnTo>
                    <a:pt x="8435" y="6205"/>
                  </a:lnTo>
                  <a:cubicBezTo>
                    <a:pt x="8435" y="6063"/>
                    <a:pt x="8319" y="5945"/>
                    <a:pt x="8175" y="5945"/>
                  </a:cubicBezTo>
                  <a:cubicBezTo>
                    <a:pt x="8033" y="5945"/>
                    <a:pt x="7916" y="6061"/>
                    <a:pt x="7916" y="6205"/>
                  </a:cubicBezTo>
                  <a:lnTo>
                    <a:pt x="7916" y="10155"/>
                  </a:lnTo>
                  <a:cubicBezTo>
                    <a:pt x="7916" y="10182"/>
                    <a:pt x="7895" y="10202"/>
                    <a:pt x="7867" y="10202"/>
                  </a:cubicBezTo>
                  <a:lnTo>
                    <a:pt x="561" y="10202"/>
                  </a:lnTo>
                  <a:cubicBezTo>
                    <a:pt x="533" y="10202"/>
                    <a:pt x="513" y="10182"/>
                    <a:pt x="513" y="10155"/>
                  </a:cubicBezTo>
                  <a:lnTo>
                    <a:pt x="513" y="2663"/>
                  </a:lnTo>
                  <a:lnTo>
                    <a:pt x="2090" y="2663"/>
                  </a:lnTo>
                  <a:cubicBezTo>
                    <a:pt x="2403" y="2663"/>
                    <a:pt x="2656" y="2411"/>
                    <a:pt x="2656" y="2099"/>
                  </a:cubicBezTo>
                  <a:lnTo>
                    <a:pt x="2656" y="520"/>
                  </a:lnTo>
                  <a:lnTo>
                    <a:pt x="7870" y="520"/>
                  </a:lnTo>
                  <a:cubicBezTo>
                    <a:pt x="7897" y="520"/>
                    <a:pt x="7917" y="542"/>
                    <a:pt x="7917" y="569"/>
                  </a:cubicBezTo>
                  <a:lnTo>
                    <a:pt x="7917" y="1384"/>
                  </a:lnTo>
                  <a:cubicBezTo>
                    <a:pt x="7917" y="1526"/>
                    <a:pt x="8033" y="1642"/>
                    <a:pt x="8177" y="1642"/>
                  </a:cubicBezTo>
                  <a:cubicBezTo>
                    <a:pt x="8319" y="1642"/>
                    <a:pt x="8436" y="1526"/>
                    <a:pt x="8436" y="1382"/>
                  </a:cubicBezTo>
                  <a:lnTo>
                    <a:pt x="8436" y="567"/>
                  </a:lnTo>
                  <a:cubicBezTo>
                    <a:pt x="8436" y="254"/>
                    <a:pt x="8183" y="1"/>
                    <a:pt x="7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5805728" y="1446270"/>
              <a:ext cx="259853" cy="218039"/>
            </a:xfrm>
            <a:custGeom>
              <a:avLst/>
              <a:gdLst/>
              <a:ahLst/>
              <a:cxnLst/>
              <a:rect l="l" t="t" r="r" b="b"/>
              <a:pathLst>
                <a:path w="8750" h="7342" extrusionOk="0">
                  <a:moveTo>
                    <a:pt x="7484" y="517"/>
                  </a:moveTo>
                  <a:cubicBezTo>
                    <a:pt x="7576" y="517"/>
                    <a:pt x="7668" y="552"/>
                    <a:pt x="7738" y="622"/>
                  </a:cubicBezTo>
                  <a:lnTo>
                    <a:pt x="8041" y="925"/>
                  </a:lnTo>
                  <a:cubicBezTo>
                    <a:pt x="8182" y="1066"/>
                    <a:pt x="8182" y="1294"/>
                    <a:pt x="8041" y="1431"/>
                  </a:cubicBezTo>
                  <a:lnTo>
                    <a:pt x="7715" y="1757"/>
                  </a:lnTo>
                  <a:lnTo>
                    <a:pt x="6904" y="949"/>
                  </a:lnTo>
                  <a:lnTo>
                    <a:pt x="7231" y="622"/>
                  </a:lnTo>
                  <a:cubicBezTo>
                    <a:pt x="7301" y="552"/>
                    <a:pt x="7393" y="517"/>
                    <a:pt x="7484" y="517"/>
                  </a:cubicBezTo>
                  <a:close/>
                  <a:moveTo>
                    <a:pt x="6539" y="1314"/>
                  </a:moveTo>
                  <a:lnTo>
                    <a:pt x="7349" y="2124"/>
                  </a:lnTo>
                  <a:lnTo>
                    <a:pt x="3213" y="6260"/>
                  </a:lnTo>
                  <a:lnTo>
                    <a:pt x="2403" y="5450"/>
                  </a:lnTo>
                  <a:lnTo>
                    <a:pt x="6539" y="1314"/>
                  </a:lnTo>
                  <a:close/>
                  <a:moveTo>
                    <a:pt x="2169" y="5947"/>
                  </a:moveTo>
                  <a:lnTo>
                    <a:pt x="2716" y="6494"/>
                  </a:lnTo>
                  <a:lnTo>
                    <a:pt x="1958" y="6705"/>
                  </a:lnTo>
                  <a:lnTo>
                    <a:pt x="2169" y="5947"/>
                  </a:lnTo>
                  <a:close/>
                  <a:moveTo>
                    <a:pt x="7486" y="1"/>
                  </a:moveTo>
                  <a:cubicBezTo>
                    <a:pt x="7262" y="1"/>
                    <a:pt x="7038" y="86"/>
                    <a:pt x="6867" y="257"/>
                  </a:cubicBezTo>
                  <a:lnTo>
                    <a:pt x="4451" y="2673"/>
                  </a:lnTo>
                  <a:lnTo>
                    <a:pt x="261" y="2673"/>
                  </a:lnTo>
                  <a:cubicBezTo>
                    <a:pt x="119" y="2673"/>
                    <a:pt x="2" y="2787"/>
                    <a:pt x="2" y="2933"/>
                  </a:cubicBezTo>
                  <a:cubicBezTo>
                    <a:pt x="2" y="3073"/>
                    <a:pt x="117" y="3192"/>
                    <a:pt x="261" y="3192"/>
                  </a:cubicBezTo>
                  <a:lnTo>
                    <a:pt x="3934" y="3192"/>
                  </a:lnTo>
                  <a:lnTo>
                    <a:pt x="2376" y="4750"/>
                  </a:lnTo>
                  <a:lnTo>
                    <a:pt x="260" y="4750"/>
                  </a:lnTo>
                  <a:cubicBezTo>
                    <a:pt x="117" y="4750"/>
                    <a:pt x="0" y="4864"/>
                    <a:pt x="0" y="5009"/>
                  </a:cubicBezTo>
                  <a:cubicBezTo>
                    <a:pt x="0" y="5153"/>
                    <a:pt x="116" y="5267"/>
                    <a:pt x="260" y="5267"/>
                  </a:cubicBezTo>
                  <a:lnTo>
                    <a:pt x="1859" y="5267"/>
                  </a:lnTo>
                  <a:lnTo>
                    <a:pt x="1854" y="5272"/>
                  </a:lnTo>
                  <a:cubicBezTo>
                    <a:pt x="1822" y="5304"/>
                    <a:pt x="1800" y="5344"/>
                    <a:pt x="1787" y="5386"/>
                  </a:cubicBezTo>
                  <a:lnTo>
                    <a:pt x="1387" y="6823"/>
                  </a:lnTo>
                  <a:lnTo>
                    <a:pt x="260" y="6823"/>
                  </a:lnTo>
                  <a:cubicBezTo>
                    <a:pt x="117" y="6823"/>
                    <a:pt x="0" y="6938"/>
                    <a:pt x="0" y="7082"/>
                  </a:cubicBezTo>
                  <a:cubicBezTo>
                    <a:pt x="0" y="7228"/>
                    <a:pt x="114" y="7342"/>
                    <a:pt x="260" y="7342"/>
                  </a:cubicBezTo>
                  <a:lnTo>
                    <a:pt x="1584" y="7342"/>
                  </a:lnTo>
                  <a:cubicBezTo>
                    <a:pt x="1584" y="7342"/>
                    <a:pt x="1641" y="7337"/>
                    <a:pt x="1650" y="7333"/>
                  </a:cubicBezTo>
                  <a:cubicBezTo>
                    <a:pt x="1651" y="7333"/>
                    <a:pt x="3282" y="6881"/>
                    <a:pt x="3282" y="6881"/>
                  </a:cubicBezTo>
                  <a:cubicBezTo>
                    <a:pt x="3326" y="6870"/>
                    <a:pt x="3363" y="6846"/>
                    <a:pt x="3394" y="6814"/>
                  </a:cubicBezTo>
                  <a:lnTo>
                    <a:pt x="8406" y="1804"/>
                  </a:lnTo>
                  <a:cubicBezTo>
                    <a:pt x="8749" y="1456"/>
                    <a:pt x="8749" y="902"/>
                    <a:pt x="8408" y="560"/>
                  </a:cubicBezTo>
                  <a:lnTo>
                    <a:pt x="8105" y="257"/>
                  </a:lnTo>
                  <a:cubicBezTo>
                    <a:pt x="7934" y="86"/>
                    <a:pt x="7710" y="1"/>
                    <a:pt x="74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74184FA-6B08-4BEA-BA26-BD94461EA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630" y="1425388"/>
            <a:ext cx="1538126" cy="284802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infographic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28DB00-CCE8-4E1D-BB16-C1B715B4D093}"/>
              </a:ext>
            </a:extLst>
          </p:cNvPr>
          <p:cNvGrpSpPr/>
          <p:nvPr/>
        </p:nvGrpSpPr>
        <p:grpSpPr>
          <a:xfrm>
            <a:off x="720000" y="1411941"/>
            <a:ext cx="2307806" cy="1707776"/>
            <a:chOff x="720000" y="1613647"/>
            <a:chExt cx="2307806" cy="170777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D1FFCA1-5CC5-4134-8ABB-366F2ABE6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000" y="1613647"/>
              <a:ext cx="2307806" cy="170777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EEC6AB0-EDDA-44AC-B5D5-4B6A5C3BD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71244" y="1664966"/>
              <a:ext cx="2205318" cy="121081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5126E1-4B78-4B4D-9765-188F124882F3}"/>
              </a:ext>
            </a:extLst>
          </p:cNvPr>
          <p:cNvGrpSpPr/>
          <p:nvPr/>
        </p:nvGrpSpPr>
        <p:grpSpPr>
          <a:xfrm>
            <a:off x="3418097" y="1411941"/>
            <a:ext cx="2307806" cy="1707776"/>
            <a:chOff x="3402432" y="3004298"/>
            <a:chExt cx="2307806" cy="1707776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18B055C-E0A2-48A6-A402-B422CFA88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2432" y="3004298"/>
              <a:ext cx="2307806" cy="1707776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357B52C-FD46-49F9-BC59-3EBAB6BB0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3463867" y="3133167"/>
              <a:ext cx="2197346" cy="112586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5227804-DCC5-44BE-A0C1-9B1DADF9A873}"/>
              </a:ext>
            </a:extLst>
          </p:cNvPr>
          <p:cNvGrpSpPr/>
          <p:nvPr/>
        </p:nvGrpSpPr>
        <p:grpSpPr>
          <a:xfrm>
            <a:off x="6116194" y="1411941"/>
            <a:ext cx="2307806" cy="1707776"/>
            <a:chOff x="6116194" y="1613647"/>
            <a:chExt cx="2307806" cy="1707776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6D4D4DC-C6A8-45D8-B4DF-A1D14353B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6194" y="1613647"/>
              <a:ext cx="2307806" cy="1707776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B86751AF-2CC2-4AA7-BFCE-1258E560D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6167438" y="1664965"/>
              <a:ext cx="2205318" cy="121081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6F7ED1F-D43E-4B33-B1C1-D9B58FFF70FC}"/>
              </a:ext>
            </a:extLst>
          </p:cNvPr>
          <p:cNvGrpSpPr/>
          <p:nvPr/>
        </p:nvGrpSpPr>
        <p:grpSpPr>
          <a:xfrm>
            <a:off x="771244" y="3123869"/>
            <a:ext cx="2307806" cy="1707776"/>
            <a:chOff x="771244" y="3123869"/>
            <a:chExt cx="2307806" cy="1707776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53C1BE8C-3353-4546-A808-6A86E1BFC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1244" y="3123869"/>
              <a:ext cx="2307806" cy="1707776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510418AF-647D-4A7E-B9C4-A7002A5E3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795338" y="3150394"/>
              <a:ext cx="2252662" cy="1269206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DAD690-05D2-4D83-A075-34B0B947FE35}"/>
              </a:ext>
            </a:extLst>
          </p:cNvPr>
          <p:cNvGrpSpPr/>
          <p:nvPr/>
        </p:nvGrpSpPr>
        <p:grpSpPr>
          <a:xfrm>
            <a:off x="3469341" y="3123869"/>
            <a:ext cx="2307806" cy="1707776"/>
            <a:chOff x="3469341" y="3123869"/>
            <a:chExt cx="2307806" cy="1707776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37710DD-8D24-4758-883E-CA391A347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9341" y="3123869"/>
              <a:ext cx="2307806" cy="1707776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E3CC0D8-29E5-4571-AA39-266C57E69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3528557" y="3236156"/>
              <a:ext cx="2197346" cy="101209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2BFE5E-2D82-4F3A-9EF8-FD0BB5F650D6}"/>
              </a:ext>
            </a:extLst>
          </p:cNvPr>
          <p:cNvGrpSpPr/>
          <p:nvPr/>
        </p:nvGrpSpPr>
        <p:grpSpPr>
          <a:xfrm>
            <a:off x="6167438" y="3123869"/>
            <a:ext cx="2307806" cy="1707776"/>
            <a:chOff x="6167438" y="3123869"/>
            <a:chExt cx="2307806" cy="1707776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91865549-2C36-4A42-BA2F-604DD2F11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7438" y="3123869"/>
              <a:ext cx="2307806" cy="1707776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DB1FD3A6-BE07-476E-A1C3-AC30F7FC9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6167438" y="3168304"/>
              <a:ext cx="2307806" cy="12130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287752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 txBox="1">
            <a:spLocks noGrp="1"/>
          </p:cNvSpPr>
          <p:nvPr>
            <p:ph type="title"/>
          </p:nvPr>
        </p:nvSpPr>
        <p:spPr>
          <a:xfrm>
            <a:off x="1199050" y="2585350"/>
            <a:ext cx="5108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Core Functionalities</a:t>
            </a:r>
          </a:p>
        </p:txBody>
      </p:sp>
      <p:sp>
        <p:nvSpPr>
          <p:cNvPr id="543" name="Google Shape;543;p29"/>
          <p:cNvSpPr txBox="1">
            <a:spLocks noGrp="1"/>
          </p:cNvSpPr>
          <p:nvPr>
            <p:ph type="title" idx="2"/>
          </p:nvPr>
        </p:nvSpPr>
        <p:spPr>
          <a:xfrm>
            <a:off x="1199050" y="17163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44" name="Google Shape;544;p29"/>
          <p:cNvSpPr/>
          <p:nvPr/>
        </p:nvSpPr>
        <p:spPr>
          <a:xfrm>
            <a:off x="-466699" y="-1558207"/>
            <a:ext cx="4291800" cy="2699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29"/>
          <p:cNvGrpSpPr/>
          <p:nvPr/>
        </p:nvGrpSpPr>
        <p:grpSpPr>
          <a:xfrm>
            <a:off x="4407005" y="4191791"/>
            <a:ext cx="329989" cy="275508"/>
            <a:chOff x="4382679" y="4319018"/>
            <a:chExt cx="378645" cy="316095"/>
          </a:xfrm>
        </p:grpSpPr>
        <p:sp>
          <p:nvSpPr>
            <p:cNvPr id="546" name="Google Shape;546;p29">
              <a:hlinkClick r:id="" action="ppaction://hlinkshowjump?jump=nextslide"/>
            </p:cNvPr>
            <p:cNvSpPr/>
            <p:nvPr/>
          </p:nvSpPr>
          <p:spPr>
            <a:xfrm>
              <a:off x="4382679" y="4442791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7" name="Google Shape;547;p29">
              <a:hlinkClick r:id="" action="ppaction://hlinkshowjump?jump=nextslide"/>
            </p:cNvPr>
            <p:cNvSpPr/>
            <p:nvPr/>
          </p:nvSpPr>
          <p:spPr>
            <a:xfrm>
              <a:off x="4382679" y="4319018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302493161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3"/>
          <p:cNvSpPr txBox="1">
            <a:spLocks noGrp="1"/>
          </p:cNvSpPr>
          <p:nvPr>
            <p:ph type="subTitle" idx="6"/>
          </p:nvPr>
        </p:nvSpPr>
        <p:spPr>
          <a:xfrm>
            <a:off x="720000" y="2888325"/>
            <a:ext cx="3581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Review and Rating System</a:t>
            </a:r>
            <a:endParaRPr dirty="0"/>
          </a:p>
        </p:txBody>
      </p:sp>
      <p:sp>
        <p:nvSpPr>
          <p:cNvPr id="581" name="Google Shape;581;p33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Core Functionalities</a:t>
            </a:r>
            <a:endParaRPr dirty="0"/>
          </a:p>
        </p:txBody>
      </p:sp>
      <p:sp>
        <p:nvSpPr>
          <p:cNvPr id="582" name="Google Shape;582;p33"/>
          <p:cNvSpPr txBox="1">
            <a:spLocks noGrp="1"/>
          </p:cNvSpPr>
          <p:nvPr>
            <p:ph type="subTitle" idx="1"/>
          </p:nvPr>
        </p:nvSpPr>
        <p:spPr>
          <a:xfrm>
            <a:off x="720000" y="1958762"/>
            <a:ext cx="3581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Streamlines product listing and categorization for enhanced accessibility.</a:t>
            </a:r>
          </a:p>
        </p:txBody>
      </p:sp>
      <p:sp>
        <p:nvSpPr>
          <p:cNvPr id="583" name="Google Shape;583;p33"/>
          <p:cNvSpPr txBox="1">
            <a:spLocks noGrp="1"/>
          </p:cNvSpPr>
          <p:nvPr>
            <p:ph type="subTitle" idx="2"/>
          </p:nvPr>
        </p:nvSpPr>
        <p:spPr>
          <a:xfrm>
            <a:off x="4606805" y="1958762"/>
            <a:ext cx="3581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Efficient tracking and processing of orders.</a:t>
            </a:r>
          </a:p>
        </p:txBody>
      </p:sp>
      <p:sp>
        <p:nvSpPr>
          <p:cNvPr id="584" name="Google Shape;584;p33"/>
          <p:cNvSpPr txBox="1">
            <a:spLocks noGrp="1"/>
          </p:cNvSpPr>
          <p:nvPr>
            <p:ph type="subTitle" idx="3"/>
          </p:nvPr>
        </p:nvSpPr>
        <p:spPr>
          <a:xfrm>
            <a:off x="720000" y="3336700"/>
            <a:ext cx="3581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Allows customers to share feedback, enhancing trust and quality.</a:t>
            </a:r>
          </a:p>
        </p:txBody>
      </p:sp>
      <p:sp>
        <p:nvSpPr>
          <p:cNvPr id="585" name="Google Shape;585;p33"/>
          <p:cNvSpPr txBox="1">
            <a:spLocks noGrp="1"/>
          </p:cNvSpPr>
          <p:nvPr>
            <p:ph type="subTitle" idx="4"/>
          </p:nvPr>
        </p:nvSpPr>
        <p:spPr>
          <a:xfrm>
            <a:off x="4606805" y="3336700"/>
            <a:ext cx="3581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Empowers sellers with tools for managing their products and sales.</a:t>
            </a:r>
            <a:endParaRPr dirty="0"/>
          </a:p>
        </p:txBody>
      </p:sp>
      <p:sp>
        <p:nvSpPr>
          <p:cNvPr id="586" name="Google Shape;586;p33"/>
          <p:cNvSpPr txBox="1">
            <a:spLocks noGrp="1"/>
          </p:cNvSpPr>
          <p:nvPr>
            <p:ph type="subTitle" idx="5"/>
          </p:nvPr>
        </p:nvSpPr>
        <p:spPr>
          <a:xfrm>
            <a:off x="720000" y="1510387"/>
            <a:ext cx="3581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 Management</a:t>
            </a:r>
          </a:p>
        </p:txBody>
      </p:sp>
      <p:sp>
        <p:nvSpPr>
          <p:cNvPr id="587" name="Google Shape;587;p33"/>
          <p:cNvSpPr txBox="1">
            <a:spLocks noGrp="1"/>
          </p:cNvSpPr>
          <p:nvPr>
            <p:ph type="subTitle" idx="7"/>
          </p:nvPr>
        </p:nvSpPr>
        <p:spPr>
          <a:xfrm>
            <a:off x="4606768" y="1510387"/>
            <a:ext cx="3581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Management</a:t>
            </a:r>
            <a:endParaRPr dirty="0"/>
          </a:p>
        </p:txBody>
      </p:sp>
      <p:sp>
        <p:nvSpPr>
          <p:cNvPr id="588" name="Google Shape;588;p33"/>
          <p:cNvSpPr txBox="1">
            <a:spLocks noGrp="1"/>
          </p:cNvSpPr>
          <p:nvPr>
            <p:ph type="subTitle" idx="8"/>
          </p:nvPr>
        </p:nvSpPr>
        <p:spPr>
          <a:xfrm>
            <a:off x="4606768" y="2888325"/>
            <a:ext cx="3581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Seller Management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E-commerce Pitch Deck by Slidesgo">
  <a:themeElements>
    <a:clrScheme name="Simple Light">
      <a:dk1>
        <a:srgbClr val="191919"/>
      </a:dk1>
      <a:lt1>
        <a:srgbClr val="F3F3F3"/>
      </a:lt1>
      <a:dk2>
        <a:srgbClr val="FFFFFF"/>
      </a:dk2>
      <a:lt2>
        <a:srgbClr val="2F2FF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453</Words>
  <Application>Microsoft Office PowerPoint</Application>
  <PresentationFormat>On-screen Show (16:9)</PresentationFormat>
  <Paragraphs>107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Anybody</vt:lpstr>
      <vt:lpstr>Arial</vt:lpstr>
      <vt:lpstr>E-commerce Pitch Deck by Slidesgo</vt:lpstr>
      <vt:lpstr>ACE E-Commerce Management System</vt:lpstr>
      <vt:lpstr>Table of contents</vt:lpstr>
      <vt:lpstr>Introduction</vt:lpstr>
      <vt:lpstr>Introduction</vt:lpstr>
      <vt:lpstr>Product Infographic</vt:lpstr>
      <vt:lpstr>Product infographic</vt:lpstr>
      <vt:lpstr>Product infographic</vt:lpstr>
      <vt:lpstr>Core Functionalities</vt:lpstr>
      <vt:lpstr>Core Functionalities</vt:lpstr>
      <vt:lpstr>Performance and Reliability</vt:lpstr>
      <vt:lpstr>Performance and Reliability</vt:lpstr>
      <vt:lpstr>Technical Backbone</vt:lpstr>
      <vt:lpstr>Technical Backbone</vt:lpstr>
      <vt:lpstr>Trust and Integrity</vt:lpstr>
      <vt:lpstr>Trust and Integrity</vt:lpstr>
      <vt:lpstr>Beyond the Basics</vt:lpstr>
      <vt:lpstr>Beyond the Basics</vt:lpstr>
      <vt:lpstr>A Comprehensive Solution</vt:lpstr>
      <vt:lpstr>A Comprehensive Solution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 E-Commerce Management System</dc:title>
  <dc:creator>Ahmed Salem</dc:creator>
  <cp:lastModifiedBy>ahmed salim</cp:lastModifiedBy>
  <cp:revision>3</cp:revision>
  <dcterms:modified xsi:type="dcterms:W3CDTF">2024-01-08T22:56:26Z</dcterms:modified>
</cp:coreProperties>
</file>