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A51C43"/>
    <a:srgbClr val="5CB235"/>
    <a:srgbClr val="E82975"/>
    <a:srgbClr val="B1CB24"/>
    <a:srgbClr val="F0912A"/>
    <a:srgbClr val="1CA1E2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2" autoAdjust="0"/>
    <p:restoredTop sz="70699" autoAdjust="0"/>
  </p:normalViewPr>
  <p:slideViewPr>
    <p:cSldViewPr snapToGrid="0" showGuides="1">
      <p:cViewPr>
        <p:scale>
          <a:sx n="66" d="100"/>
          <a:sy n="66" d="100"/>
        </p:scale>
        <p:origin x="-2934" y="-438"/>
      </p:cViewPr>
      <p:guideLst>
        <p:guide orient="horz" pos="1348"/>
        <p:guide orient="horz" pos="738"/>
        <p:guide pos="4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Verkoop</c:v>
                </c:pt>
              </c:strCache>
            </c:strRef>
          </c:tx>
          <c:dLbls>
            <c:dLbl>
              <c:idx val="0"/>
              <c:layout>
                <c:manualLayout>
                  <c:x val="-0.10626282670081302"/>
                  <c:y val="0.18895227746533605"/>
                </c:manualLayout>
              </c:layout>
              <c:tx>
                <c:rich>
                  <a:bodyPr/>
                  <a:lstStyle/>
                  <a:p>
                    <a:r>
                      <a:rPr lang="nl-NL" sz="1800">
                        <a:solidFill>
                          <a:schemeClr val="bg1"/>
                        </a:solidFill>
                        <a:latin typeface="Cambria" pitchFamily="18" charset="0"/>
                      </a:rPr>
                      <a:t>T</a:t>
                    </a:r>
                    <a:r>
                      <a:rPr lang="nl-NL"/>
                      <a:t>ext 1
20%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0.13612184524880597"/>
                  <c:y val="0.11292732610448399"/>
                </c:manualLayout>
              </c:layout>
              <c:tx>
                <c:rich>
                  <a:bodyPr/>
                  <a:lstStyle/>
                  <a:p>
                    <a:r>
                      <a:rPr lang="nl-NL" sz="1800">
                        <a:solidFill>
                          <a:schemeClr val="bg1"/>
                        </a:solidFill>
                        <a:latin typeface="Cambria" pitchFamily="18" charset="0"/>
                      </a:rPr>
                      <a:t>T</a:t>
                    </a:r>
                    <a:r>
                      <a:rPr lang="nl-NL"/>
                      <a:t>ext 2 
12%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15946714492262307"/>
                  <c:y val="-1.6649401467575001E-2"/>
                </c:manualLayout>
              </c:layout>
              <c:tx>
                <c:rich>
                  <a:bodyPr/>
                  <a:lstStyle/>
                  <a:p>
                    <a:r>
                      <a:rPr lang="nl-NL" sz="1800">
                        <a:solidFill>
                          <a:schemeClr val="bg1"/>
                        </a:solidFill>
                        <a:latin typeface="Cambria" pitchFamily="18" charset="0"/>
                      </a:rPr>
                      <a:t>T</a:t>
                    </a:r>
                    <a:r>
                      <a:rPr lang="nl-NL"/>
                      <a:t>ext 3
8%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4.3262413462746105E-2"/>
                  <c:y val="-0.18070449965552504"/>
                </c:manualLayout>
              </c:layout>
              <c:tx>
                <c:rich>
                  <a:bodyPr/>
                  <a:lstStyle/>
                  <a:p>
                    <a:r>
                      <a:rPr lang="nl-NL" sz="1800">
                        <a:solidFill>
                          <a:schemeClr val="bg1"/>
                        </a:solidFill>
                        <a:latin typeface="Cambria" pitchFamily="18" charset="0"/>
                      </a:rPr>
                      <a:t>T</a:t>
                    </a:r>
                    <a:r>
                      <a:rPr lang="nl-NL"/>
                      <a:t>ext 4
38%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0.17086217632308298"/>
                  <c:y val="-9.9931204312256924E-2"/>
                </c:manualLayout>
              </c:layout>
              <c:tx>
                <c:rich>
                  <a:bodyPr/>
                  <a:lstStyle/>
                  <a:p>
                    <a:r>
                      <a:rPr lang="nl-NL" sz="1800">
                        <a:solidFill>
                          <a:schemeClr val="bg1"/>
                        </a:solidFill>
                        <a:latin typeface="Cambria" pitchFamily="18" charset="0"/>
                      </a:rPr>
                      <a:t>T</a:t>
                    </a:r>
                    <a:r>
                      <a:rPr lang="nl-NL"/>
                      <a:t>ext 5
22%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0.14887439849338802"/>
                  <c:y val="0.2065190376159310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ambria" pitchFamily="18" charset="0"/>
                  </a:defRPr>
                </a:pPr>
                <a:endParaRPr lang="nl-BE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Blad1!$A$2:$A$7</c:f>
              <c:strCache>
                <c:ptCount val="6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  <c:pt idx="3">
                  <c:v>Text 4</c:v>
                </c:pt>
                <c:pt idx="4">
                  <c:v>Text 5</c:v>
                </c:pt>
                <c:pt idx="5">
                  <c:v>Text 6</c:v>
                </c:pt>
              </c:strCache>
            </c:strRef>
          </c:cat>
          <c:val>
            <c:numRef>
              <c:f>Blad1!$B$2:$B$7</c:f>
              <c:numCache>
                <c:formatCode>General</c:formatCode>
                <c:ptCount val="6"/>
                <c:pt idx="0">
                  <c:v>22</c:v>
                </c:pt>
                <c:pt idx="1">
                  <c:v>15</c:v>
                </c:pt>
                <c:pt idx="2">
                  <c:v>20</c:v>
                </c:pt>
                <c:pt idx="3">
                  <c:v>47</c:v>
                </c:pt>
                <c:pt idx="4">
                  <c:v>28</c:v>
                </c:pt>
                <c:pt idx="5">
                  <c:v>36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nl-B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-4456113" y="11582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-3903980" y="1615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D2FE-319C-7F4B-A529-E19047495ECB}" type="datetimeFigureOut">
              <a:rPr lang="nl-NL" smtClean="0"/>
              <a:pPr/>
              <a:t>15-1-2013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13493" y="859377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ECEAC-C79E-B34C-B692-4B26E5BE244B}" type="slidenum">
              <a:rPr lang="nl-NL" sz="1050" smtClean="0">
                <a:latin typeface="Cambria"/>
                <a:cs typeface="Cambria"/>
              </a:rPr>
              <a:pPr/>
              <a:t>‹#›</a:t>
            </a:fld>
            <a:endParaRPr lang="nl-NL" sz="105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63672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FA87C-F6B8-BD42-AAC9-6E1C309D604F}" type="datetimeFigureOut">
              <a:rPr lang="nl-NL" smtClean="0"/>
              <a:pPr/>
              <a:t>15-1-2013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1D352-4F5E-B04A-A7BB-591CF290672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335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You</a:t>
            </a:r>
            <a:r>
              <a:rPr lang="nl-NL" baseline="0" dirty="0" smtClean="0"/>
              <a:t> </a:t>
            </a:r>
            <a:r>
              <a:rPr lang="nl-NL" dirty="0" smtClean="0"/>
              <a:t>can save this graph as a template on your PC:</a:t>
            </a:r>
          </a:p>
          <a:p>
            <a:endParaRPr lang="nl-NL" dirty="0" smtClean="0"/>
          </a:p>
          <a:p>
            <a:r>
              <a:rPr lang="nl-BE" dirty="0" smtClean="0"/>
              <a:t>The Pie Chart </a:t>
            </a:r>
            <a:r>
              <a:rPr lang="nl-BE" baseline="0" dirty="0" smtClean="0"/>
              <a:t>can be saved as a template on your  PC</a:t>
            </a:r>
          </a:p>
          <a:p>
            <a:r>
              <a:rPr lang="nl-BE" baseline="0" dirty="0" smtClean="0"/>
              <a:t>Double  click the graph -&gt; click on “Save As Template” (top left of the screen) -&gt; e.g. ”AMS Pie Chart” </a:t>
            </a:r>
          </a:p>
          <a:p>
            <a:endParaRPr lang="nl-BE" baseline="0" dirty="0" smtClean="0"/>
          </a:p>
          <a:p>
            <a:r>
              <a:rPr lang="nl-BE" baseline="0" dirty="0" smtClean="0"/>
              <a:t>If you want to re-use the chart:</a:t>
            </a:r>
          </a:p>
          <a:p>
            <a:r>
              <a:rPr lang="nl-BE" baseline="0" dirty="0" smtClean="0"/>
              <a:t>Create a new Pie Chart -&gt; Click on “Change Chart Type” -&gt; Click on Templates (Top left) and Choose “AMS Pie Chart”</a:t>
            </a:r>
          </a:p>
          <a:p>
            <a:r>
              <a:rPr lang="nl-BE" baseline="0" dirty="0" smtClean="0"/>
              <a:t>The chart will be updated to the new colors.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D352-4F5E-B04A-A7BB-591CF290672C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797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blz1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5245" y="1509541"/>
            <a:ext cx="5036727" cy="1470025"/>
          </a:xfrm>
        </p:spPr>
        <p:txBody>
          <a:bodyPr anchor="b" anchorCtr="0"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08038" y="3315901"/>
            <a:ext cx="5029823" cy="17526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Cambria"/>
                <a:cs typeface="Cambr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9BA4-FE01-EF40-A9DB-27246F752CDF}" type="datetimeFigureOut">
              <a:rPr lang="nl-NL" smtClean="0"/>
              <a:pPr/>
              <a:t>15-1-2013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EA2-E7FF-C44E-996C-15C424173CE7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8" name="Afbeelding 7" descr="AMS_logo_denominator_white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96"/>
          <a:stretch/>
        </p:blipFill>
        <p:spPr>
          <a:xfrm>
            <a:off x="692704" y="416873"/>
            <a:ext cx="2178095" cy="772475"/>
          </a:xfrm>
          <a:prstGeom prst="rect">
            <a:avLst/>
          </a:prstGeom>
        </p:spPr>
      </p:pic>
      <p:pic>
        <p:nvPicPr>
          <p:cNvPr id="9" name="Afbeelding 8" descr="tx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6" y="6112652"/>
            <a:ext cx="2581742" cy="3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0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2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5652" cy="68668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5245" y="425231"/>
            <a:ext cx="5067098" cy="1179754"/>
          </a:xfrm>
        </p:spPr>
        <p:txBody>
          <a:bodyPr anchor="ctr" anchorCtr="0"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08038" y="2947988"/>
            <a:ext cx="5029823" cy="17526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Cambria"/>
                <a:cs typeface="Cambr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9BA4-FE01-EF40-A9DB-27246F752CDF}" type="datetimeFigureOut">
              <a:rPr lang="nl-NL" smtClean="0"/>
              <a:pPr/>
              <a:t>15-1-2013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EA2-E7FF-C44E-996C-15C424173CE7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3" name="Afbeelding 12" descr="AMS_logo_denominator_white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96"/>
          <a:stretch/>
        </p:blipFill>
        <p:spPr>
          <a:xfrm>
            <a:off x="715186" y="6329187"/>
            <a:ext cx="1249021" cy="442975"/>
          </a:xfrm>
          <a:prstGeom prst="rect">
            <a:avLst/>
          </a:prstGeom>
        </p:spPr>
      </p:pic>
      <p:pic>
        <p:nvPicPr>
          <p:cNvPr id="14" name="Afbeelding 13" descr="tx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08" y="6421522"/>
            <a:ext cx="2347038" cy="3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back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59"/>
            <a:ext cx="9144001" cy="68769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2033" y="470583"/>
            <a:ext cx="8229600" cy="1143000"/>
          </a:xfrm>
        </p:spPr>
        <p:txBody>
          <a:bodyPr/>
          <a:lstStyle>
            <a:lvl1pPr algn="l">
              <a:lnSpc>
                <a:spcPct val="90000"/>
              </a:lnSpc>
              <a:defRPr sz="3000">
                <a:solidFill>
                  <a:srgbClr val="1CA1E2"/>
                </a:solidFill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1435" y="2359693"/>
            <a:ext cx="8229600" cy="374497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57188" indent="-179388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01688" indent="-177800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58888" indent="-177800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616075" indent="-179388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9BA4-FE01-EF40-A9DB-27246F752CDF}" type="datetimeFigureOut">
              <a:rPr lang="nl-NL" smtClean="0"/>
              <a:pPr/>
              <a:t>15-1-2013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EA2-E7FF-C44E-996C-15C424173CE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2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590892" y="1535113"/>
            <a:ext cx="8229600" cy="639762"/>
          </a:xfrm>
        </p:spPr>
        <p:txBody>
          <a:bodyPr anchor="t" anchorCtr="0"/>
          <a:lstStyle>
            <a:lvl1pPr marL="0" indent="0">
              <a:buNone/>
              <a:defRPr sz="2200" b="1">
                <a:solidFill>
                  <a:srgbClr val="1CA1E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pic>
        <p:nvPicPr>
          <p:cNvPr id="11" name="Afbeelding 10" descr="AMS_logo_denominator_white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96"/>
          <a:stretch/>
        </p:blipFill>
        <p:spPr>
          <a:xfrm>
            <a:off x="715186" y="6329187"/>
            <a:ext cx="1249021" cy="442975"/>
          </a:xfrm>
          <a:prstGeom prst="rect">
            <a:avLst/>
          </a:prstGeom>
        </p:spPr>
      </p:pic>
      <p:pic>
        <p:nvPicPr>
          <p:cNvPr id="13" name="Afbeelding 12" descr="txt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08" y="6421522"/>
            <a:ext cx="2347038" cy="3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6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back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59"/>
            <a:ext cx="9144001" cy="68769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2033" y="475158"/>
            <a:ext cx="4556265" cy="1143000"/>
          </a:xfrm>
        </p:spPr>
        <p:txBody>
          <a:bodyPr/>
          <a:lstStyle>
            <a:lvl1pPr algn="l">
              <a:lnSpc>
                <a:spcPct val="90000"/>
              </a:lnSpc>
              <a:defRPr sz="3000">
                <a:solidFill>
                  <a:srgbClr val="1CA1E2"/>
                </a:solidFill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1436" y="1847259"/>
            <a:ext cx="4556862" cy="374497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57188" indent="-179388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01688" indent="-177800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58888" indent="-177800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616075" indent="-179388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9BA4-FE01-EF40-A9DB-27246F752CDF}" type="datetimeFigureOut">
              <a:rPr lang="nl-NL" smtClean="0"/>
              <a:pPr/>
              <a:t>15-1-2013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EA2-E7FF-C44E-996C-15C424173CE7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0" name="Afbeelding 9" descr="AMS_logo_denominator_white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96"/>
          <a:stretch/>
        </p:blipFill>
        <p:spPr>
          <a:xfrm>
            <a:off x="715186" y="6329187"/>
            <a:ext cx="1249021" cy="442975"/>
          </a:xfrm>
          <a:prstGeom prst="rect">
            <a:avLst/>
          </a:prstGeom>
        </p:spPr>
      </p:pic>
      <p:pic>
        <p:nvPicPr>
          <p:cNvPr id="11" name="Afbeelding 10" descr="txt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08" y="6421522"/>
            <a:ext cx="2347038" cy="3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1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back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59"/>
            <a:ext cx="9144001" cy="68769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2033" y="475158"/>
            <a:ext cx="8084767" cy="1143000"/>
          </a:xfrm>
        </p:spPr>
        <p:txBody>
          <a:bodyPr/>
          <a:lstStyle>
            <a:lvl1pPr algn="l">
              <a:lnSpc>
                <a:spcPct val="90000"/>
              </a:lnSpc>
              <a:defRPr sz="3000">
                <a:solidFill>
                  <a:srgbClr val="1CA1E2"/>
                </a:solidFill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1436" y="1847259"/>
            <a:ext cx="8085364" cy="374497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57188" indent="-179388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01688" indent="-177800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58888" indent="-177800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616075" indent="-179388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9BA4-FE01-EF40-A9DB-27246F752CDF}" type="datetimeFigureOut">
              <a:rPr lang="nl-NL" smtClean="0"/>
              <a:pPr/>
              <a:t>15-1-2013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EA2-E7FF-C44E-996C-15C424173CE7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0" name="Afbeelding 9" descr="AMS_logo_denominator_white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96"/>
          <a:stretch/>
        </p:blipFill>
        <p:spPr>
          <a:xfrm>
            <a:off x="715186" y="6329187"/>
            <a:ext cx="1249021" cy="442975"/>
          </a:xfrm>
          <a:prstGeom prst="rect">
            <a:avLst/>
          </a:prstGeom>
        </p:spPr>
      </p:pic>
      <p:pic>
        <p:nvPicPr>
          <p:cNvPr id="11" name="Afbeelding 10" descr="txt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08" y="6421522"/>
            <a:ext cx="2347038" cy="3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1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84"/>
            <a:ext cx="9144000" cy="68614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5245" y="2049733"/>
            <a:ext cx="5010975" cy="1179754"/>
          </a:xfrm>
        </p:spPr>
        <p:txBody>
          <a:bodyPr anchor="t" anchorCtr="0">
            <a:noAutofit/>
          </a:bodyPr>
          <a:lstStyle>
            <a:lvl1pPr algn="l"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08038" y="3872608"/>
            <a:ext cx="5029823" cy="17526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Cambria"/>
                <a:cs typeface="Cambr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9BA4-FE01-EF40-A9DB-27246F752CDF}" type="datetimeFigureOut">
              <a:rPr lang="nl-NL" smtClean="0"/>
              <a:pPr/>
              <a:t>15-1-2013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2EA2-E7FF-C44E-996C-15C424173CE7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1" name="Afbeelding 10" descr="AMS_logo_denominator_whit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96"/>
          <a:stretch/>
        </p:blipFill>
        <p:spPr>
          <a:xfrm>
            <a:off x="692704" y="416873"/>
            <a:ext cx="2178095" cy="772475"/>
          </a:xfrm>
          <a:prstGeom prst="rect">
            <a:avLst/>
          </a:prstGeom>
        </p:spPr>
      </p:pic>
      <p:pic>
        <p:nvPicPr>
          <p:cNvPr id="12" name="Afbeelding 11" descr="tx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6" y="6112652"/>
            <a:ext cx="2581742" cy="3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4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878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9BA4-FE01-EF40-A9DB-27246F752CDF}" type="datetimeFigureOut">
              <a:rPr lang="nl-NL" smtClean="0"/>
              <a:pPr/>
              <a:t>15-1-2013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878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878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2EA2-E7FF-C44E-996C-15C424173CE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529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79" r:id="rId5"/>
    <p:sldLayoutId id="214748366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kstvak 3"/>
          <p:cNvSpPr txBox="1"/>
          <p:nvPr/>
        </p:nvSpPr>
        <p:spPr>
          <a:xfrm>
            <a:off x="614314" y="4979115"/>
            <a:ext cx="377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rgbClr val="FFFFFF"/>
                </a:solidFill>
                <a:latin typeface="Cambria"/>
                <a:cs typeface="Cambria"/>
              </a:rPr>
              <a:t>Date – </a:t>
            </a:r>
            <a:r>
              <a:rPr lang="nl-NL" dirty="0" err="1" smtClean="0">
                <a:solidFill>
                  <a:srgbClr val="FFFFFF"/>
                </a:solidFill>
                <a:latin typeface="Cambria"/>
                <a:cs typeface="Cambria"/>
              </a:rPr>
              <a:t>Title</a:t>
            </a:r>
            <a:r>
              <a:rPr lang="nl-NL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nl-NL" dirty="0" err="1" smtClean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lang="nl-NL" dirty="0" smtClean="0">
                <a:solidFill>
                  <a:srgbClr val="FFFFFF"/>
                </a:solidFill>
                <a:latin typeface="Cambria"/>
                <a:cs typeface="Cambria"/>
              </a:rPr>
              <a:t> name of the speaker</a:t>
            </a:r>
            <a:endParaRPr lang="nl-NL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19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624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Text</a:t>
            </a:r>
            <a:r>
              <a:rPr lang="nl-NL" dirty="0" smtClean="0"/>
              <a:t> in First Level has no </a:t>
            </a:r>
            <a:r>
              <a:rPr lang="nl-NL" dirty="0" err="1" smtClean="0"/>
              <a:t>arrow</a:t>
            </a:r>
            <a:endParaRPr lang="nl-NL" dirty="0" smtClean="0"/>
          </a:p>
          <a:p>
            <a:pPr lvl="1"/>
            <a:r>
              <a:rPr lang="nl-NL" dirty="0" err="1" smtClean="0"/>
              <a:t>Text</a:t>
            </a:r>
            <a:r>
              <a:rPr lang="nl-NL" dirty="0" smtClean="0"/>
              <a:t> in second level has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arrow</a:t>
            </a:r>
            <a:endParaRPr lang="nl-NL" dirty="0" smtClean="0"/>
          </a:p>
          <a:p>
            <a:pPr lvl="2"/>
            <a:r>
              <a:rPr lang="nl-NL" dirty="0" err="1" smtClean="0"/>
              <a:t>Text</a:t>
            </a:r>
            <a:r>
              <a:rPr lang="nl-NL" dirty="0" smtClean="0"/>
              <a:t> in </a:t>
            </a:r>
            <a:r>
              <a:rPr lang="nl-NL" dirty="0" err="1" smtClean="0"/>
              <a:t>third</a:t>
            </a:r>
            <a:r>
              <a:rPr lang="nl-NL" dirty="0" smtClean="0"/>
              <a:t> level has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arrow</a:t>
            </a:r>
            <a:endParaRPr lang="nl-NL" dirty="0" smtClean="0"/>
          </a:p>
          <a:p>
            <a:pPr lvl="3"/>
            <a:r>
              <a:rPr lang="nl-NL" dirty="0" err="1" smtClean="0"/>
              <a:t>Text</a:t>
            </a:r>
            <a:r>
              <a:rPr lang="nl-NL" dirty="0" smtClean="0"/>
              <a:t> in </a:t>
            </a:r>
            <a:r>
              <a:rPr lang="nl-NL" dirty="0" err="1" smtClean="0"/>
              <a:t>fourth</a:t>
            </a:r>
            <a:r>
              <a:rPr lang="nl-NL" dirty="0" smtClean="0"/>
              <a:t> level has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arrow</a:t>
            </a:r>
            <a:endParaRPr lang="nl-NL" dirty="0" smtClean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474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Level 1 </a:t>
            </a:r>
            <a:r>
              <a:rPr lang="nl-NL" dirty="0" err="1"/>
              <a:t>Unt</a:t>
            </a:r>
            <a:r>
              <a:rPr lang="nl-NL" dirty="0"/>
              <a:t> ad tem </a:t>
            </a:r>
            <a:r>
              <a:rPr lang="nl-NL" dirty="0" err="1"/>
              <a:t>zzriliquam</a:t>
            </a:r>
            <a:r>
              <a:rPr lang="nl-NL" dirty="0"/>
              <a:t> </a:t>
            </a:r>
            <a:r>
              <a:rPr lang="nl-NL" dirty="0" err="1" smtClean="0"/>
              <a:t>eumsan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henisi</a:t>
            </a:r>
            <a:r>
              <a:rPr lang="nl-NL" dirty="0" smtClean="0"/>
              <a:t> </a:t>
            </a:r>
            <a:r>
              <a:rPr lang="nl-NL" dirty="0" err="1"/>
              <a:t>blamet</a:t>
            </a:r>
            <a:r>
              <a:rPr lang="nl-NL" dirty="0"/>
              <a:t> </a:t>
            </a:r>
            <a:r>
              <a:rPr lang="nl-NL" dirty="0" err="1"/>
              <a:t>ulputpatummy</a:t>
            </a:r>
            <a:r>
              <a:rPr lang="nl-NL" dirty="0"/>
              <a:t> </a:t>
            </a:r>
            <a:r>
              <a:rPr lang="nl-NL" dirty="0" err="1" smtClean="0"/>
              <a:t>nostis</a:t>
            </a:r>
            <a:r>
              <a:rPr lang="nl-NL" dirty="0" smtClean="0"/>
              <a:t> </a:t>
            </a:r>
            <a:r>
              <a:rPr lang="nl-NL" dirty="0" err="1" smtClean="0"/>
              <a:t>dolorti</a:t>
            </a:r>
            <a:r>
              <a:rPr lang="nl-NL" dirty="0" smtClean="0"/>
              <a:t> </a:t>
            </a:r>
            <a:r>
              <a:rPr lang="nl-NL" dirty="0" err="1"/>
              <a:t>ncipit</a:t>
            </a:r>
            <a:r>
              <a:rPr lang="nl-NL" dirty="0"/>
              <a:t> wis </a:t>
            </a:r>
            <a:r>
              <a:rPr lang="nl-NL" dirty="0" err="1"/>
              <a:t>nulluptatie</a:t>
            </a:r>
            <a:r>
              <a:rPr lang="nl-NL" dirty="0"/>
              <a:t> </a:t>
            </a:r>
            <a:r>
              <a:rPr lang="nl-NL" dirty="0" err="1" smtClean="0"/>
              <a:t>tisi</a:t>
            </a:r>
            <a:r>
              <a:rPr lang="nl-NL" dirty="0" smtClean="0"/>
              <a:t>. </a:t>
            </a:r>
            <a:r>
              <a:rPr lang="nl-NL" dirty="0" err="1" smtClean="0"/>
              <a:t>Tissendrem</a:t>
            </a:r>
            <a:r>
              <a:rPr lang="nl-NL" dirty="0" smtClean="0"/>
              <a:t> </a:t>
            </a:r>
            <a:r>
              <a:rPr lang="nl-NL" dirty="0" err="1"/>
              <a:t>iuscil</a:t>
            </a:r>
            <a:r>
              <a:rPr lang="nl-NL" dirty="0"/>
              <a:t> ut </a:t>
            </a:r>
            <a:r>
              <a:rPr lang="nl-NL" dirty="0" err="1"/>
              <a:t>nibh</a:t>
            </a:r>
            <a:r>
              <a:rPr lang="nl-NL" dirty="0"/>
              <a:t> </a:t>
            </a:r>
            <a:r>
              <a:rPr lang="nl-NL" dirty="0" err="1"/>
              <a:t>euipisl</a:t>
            </a:r>
            <a:r>
              <a:rPr lang="nl-NL" dirty="0"/>
              <a:t> </a:t>
            </a:r>
            <a:r>
              <a:rPr lang="nl-NL" dirty="0" err="1" smtClean="0"/>
              <a:t>utpat</a:t>
            </a:r>
            <a:r>
              <a:rPr lang="nl-NL" dirty="0" smtClean="0"/>
              <a:t>.</a:t>
            </a:r>
          </a:p>
          <a:p>
            <a:r>
              <a:rPr lang="nl-NL" dirty="0" err="1"/>
              <a:t>Onse</a:t>
            </a:r>
            <a:r>
              <a:rPr lang="nl-NL" dirty="0"/>
              <a:t> </a:t>
            </a:r>
            <a:r>
              <a:rPr lang="nl-NL" dirty="0" err="1"/>
              <a:t>tat</a:t>
            </a:r>
            <a:r>
              <a:rPr lang="nl-NL" dirty="0"/>
              <a:t> </a:t>
            </a:r>
            <a:r>
              <a:rPr lang="nl-NL" dirty="0" err="1"/>
              <a:t>nit</a:t>
            </a:r>
            <a:r>
              <a:rPr lang="nl-NL" dirty="0"/>
              <a:t> </a:t>
            </a:r>
            <a:r>
              <a:rPr lang="nl-NL" dirty="0" err="1"/>
              <a:t>inim</a:t>
            </a:r>
            <a:r>
              <a:rPr lang="nl-NL" dirty="0"/>
              <a:t> at </a:t>
            </a:r>
            <a:r>
              <a:rPr lang="nl-NL" dirty="0" err="1"/>
              <a:t>nibh</a:t>
            </a:r>
            <a:r>
              <a:rPr lang="nl-NL" dirty="0"/>
              <a:t> </a:t>
            </a:r>
            <a:r>
              <a:rPr lang="nl-NL" dirty="0" err="1" smtClean="0"/>
              <a:t>euipit</a:t>
            </a: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ipsustrud</a:t>
            </a:r>
            <a:r>
              <a:rPr lang="nl-NL" dirty="0" smtClean="0"/>
              <a:t> </a:t>
            </a:r>
            <a:r>
              <a:rPr lang="nl-NL" dirty="0" err="1"/>
              <a:t>dolore</a:t>
            </a:r>
            <a:r>
              <a:rPr lang="nl-NL" dirty="0"/>
              <a:t> ex </a:t>
            </a:r>
            <a:r>
              <a:rPr lang="nl-NL" dirty="0" err="1"/>
              <a:t>exero</a:t>
            </a:r>
            <a:r>
              <a:rPr lang="nl-NL" dirty="0"/>
              <a:t> et </a:t>
            </a:r>
            <a:r>
              <a:rPr lang="nl-NL" dirty="0" err="1"/>
              <a:t>lut</a:t>
            </a:r>
            <a:r>
              <a:rPr lang="nl-NL" dirty="0"/>
              <a:t> </a:t>
            </a:r>
            <a:r>
              <a:rPr lang="nl-NL" dirty="0" err="1" smtClean="0"/>
              <a:t>eugait</a:t>
            </a: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nulla</a:t>
            </a:r>
            <a:r>
              <a:rPr lang="nl-NL" dirty="0" smtClean="0"/>
              <a:t> </a:t>
            </a:r>
            <a:r>
              <a:rPr lang="nl-NL" dirty="0" err="1"/>
              <a:t>conse</a:t>
            </a:r>
            <a:r>
              <a:rPr lang="nl-NL" dirty="0"/>
              <a:t> </a:t>
            </a:r>
            <a:r>
              <a:rPr lang="nl-NL" dirty="0" err="1"/>
              <a:t>modolut</a:t>
            </a:r>
            <a:r>
              <a:rPr lang="nl-NL" dirty="0"/>
              <a:t> wis </a:t>
            </a:r>
            <a:r>
              <a:rPr lang="nl-NL" dirty="0" err="1"/>
              <a:t>nibh</a:t>
            </a:r>
            <a:r>
              <a:rPr lang="nl-NL" dirty="0"/>
              <a:t> </a:t>
            </a:r>
            <a:r>
              <a:rPr lang="nl-NL" dirty="0" err="1" smtClean="0"/>
              <a:t>exercipit</a:t>
            </a: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illuptat</a:t>
            </a:r>
            <a:r>
              <a:rPr lang="nl-NL" dirty="0" smtClean="0"/>
              <a:t> </a:t>
            </a:r>
            <a:r>
              <a:rPr lang="nl-NL" dirty="0" err="1"/>
              <a:t>illutatin</a:t>
            </a:r>
            <a:r>
              <a:rPr lang="nl-NL" dirty="0"/>
              <a:t> </a:t>
            </a:r>
            <a:r>
              <a:rPr lang="nl-NL" dirty="0" err="1"/>
              <a:t>henit</a:t>
            </a:r>
            <a:r>
              <a:rPr lang="nl-NL" dirty="0"/>
              <a:t> ad </a:t>
            </a:r>
            <a:r>
              <a:rPr lang="nl-NL" dirty="0" err="1" smtClean="0"/>
              <a:t>magniatummy</a:t>
            </a: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nos</a:t>
            </a:r>
            <a:r>
              <a:rPr lang="nl-NL" dirty="0" smtClean="0"/>
              <a:t> </a:t>
            </a:r>
            <a:r>
              <a:rPr lang="nl-NL" dirty="0"/>
              <a:t>ent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pratem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tat</a:t>
            </a:r>
            <a:r>
              <a:rPr lang="nl-NL" dirty="0"/>
              <a:t> </a:t>
            </a:r>
            <a:r>
              <a:rPr lang="nl-NL" dirty="0" err="1" smtClean="0"/>
              <a:t>niamconsenit</a:t>
            </a: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num</a:t>
            </a:r>
            <a:r>
              <a:rPr lang="nl-NL" dirty="0" smtClean="0"/>
              <a:t> </a:t>
            </a:r>
            <a:r>
              <a:rPr lang="nl-NL" dirty="0" err="1"/>
              <a:t>ipsum</a:t>
            </a:r>
            <a:r>
              <a:rPr lang="nl-NL" dirty="0"/>
              <a:t> </a:t>
            </a:r>
            <a:r>
              <a:rPr lang="nl-NL" dirty="0" err="1"/>
              <a:t>autpati</a:t>
            </a:r>
            <a:r>
              <a:rPr lang="nl-NL" dirty="0"/>
              <a:t> </a:t>
            </a:r>
            <a:r>
              <a:rPr lang="nl-NL" dirty="0" err="1"/>
              <a:t>onsendit</a:t>
            </a:r>
            <a:r>
              <a:rPr lang="nl-NL" dirty="0"/>
              <a:t> </a:t>
            </a:r>
            <a:r>
              <a:rPr lang="nl-NL" dirty="0" err="1"/>
              <a:t>irilit</a:t>
            </a:r>
            <a:r>
              <a:rPr lang="nl-NL" dirty="0"/>
              <a:t> </a:t>
            </a:r>
            <a:r>
              <a:rPr lang="nl-NL" dirty="0" err="1" smtClean="0"/>
              <a:t>luptat</a:t>
            </a: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dolorem</a:t>
            </a:r>
            <a:r>
              <a:rPr lang="nl-NL" dirty="0" smtClean="0"/>
              <a:t> </a:t>
            </a:r>
            <a:r>
              <a:rPr lang="nl-NL" dirty="0" err="1"/>
              <a:t>iusciduipit</a:t>
            </a:r>
            <a:r>
              <a:rPr lang="nl-NL" dirty="0"/>
              <a:t> </a:t>
            </a:r>
            <a:r>
              <a:rPr lang="nl-NL" dirty="0" err="1"/>
              <a:t>etuer</a:t>
            </a:r>
            <a:r>
              <a:rPr lang="nl-NL" dirty="0"/>
              <a:t> si </a:t>
            </a:r>
            <a:r>
              <a:rPr lang="nl-NL" dirty="0" err="1" smtClean="0"/>
              <a:t>blamcon</a:t>
            </a:r>
            <a:r>
              <a:rPr lang="nl-NL" dirty="0"/>
              <a:t> </a:t>
            </a:r>
            <a:r>
              <a:rPr lang="nl-NL" dirty="0" err="1" smtClean="0"/>
              <a:t>sendre</a:t>
            </a:r>
            <a:r>
              <a:rPr lang="nl-NL" dirty="0" smtClean="0"/>
              <a:t> </a:t>
            </a:r>
            <a:r>
              <a:rPr lang="nl-NL" dirty="0"/>
              <a:t>tem </a:t>
            </a:r>
            <a:r>
              <a:rPr lang="nl-NL" dirty="0" err="1"/>
              <a:t>quipsum</a:t>
            </a:r>
            <a:r>
              <a:rPr lang="nl-NL" dirty="0"/>
              <a:t> </a:t>
            </a:r>
            <a:r>
              <a:rPr lang="nl-NL" dirty="0" err="1"/>
              <a:t>quat</a:t>
            </a:r>
            <a:r>
              <a:rPr lang="nl-NL" dirty="0"/>
              <a:t> la </a:t>
            </a:r>
            <a:r>
              <a:rPr lang="nl-NL" dirty="0" err="1"/>
              <a:t>conum</a:t>
            </a:r>
            <a:endParaRPr lang="nl-NL" dirty="0"/>
          </a:p>
        </p:txBody>
      </p:sp>
      <p:pic>
        <p:nvPicPr>
          <p:cNvPr id="8" name="Afbeelding 7" descr="AMS_Intern-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33"/>
          <a:stretch/>
        </p:blipFill>
        <p:spPr>
          <a:xfrm>
            <a:off x="6098715" y="628059"/>
            <a:ext cx="2445698" cy="3097274"/>
          </a:xfrm>
          <a:prstGeom prst="rect">
            <a:avLst/>
          </a:prstGeom>
        </p:spPr>
      </p:pic>
      <p:pic>
        <p:nvPicPr>
          <p:cNvPr id="9" name="Afbeelding 8" descr="AMS_Intern-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715" y="3908198"/>
            <a:ext cx="2445698" cy="18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Level 1 </a:t>
            </a:r>
            <a:r>
              <a:rPr lang="nl-NL" dirty="0" err="1"/>
              <a:t>Unt</a:t>
            </a:r>
            <a:r>
              <a:rPr lang="nl-NL" dirty="0"/>
              <a:t> ad tem </a:t>
            </a:r>
            <a:r>
              <a:rPr lang="nl-NL" dirty="0" err="1"/>
              <a:t>zzriliquam</a:t>
            </a:r>
            <a:r>
              <a:rPr lang="nl-NL" dirty="0"/>
              <a:t>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eumsan</a:t>
            </a:r>
            <a:r>
              <a:rPr lang="nl-NL" dirty="0"/>
              <a:t> </a:t>
            </a:r>
            <a:r>
              <a:rPr lang="nl-NL" dirty="0" err="1" smtClean="0"/>
              <a:t>henisi</a:t>
            </a:r>
            <a:r>
              <a:rPr lang="nl-NL" dirty="0" smtClean="0"/>
              <a:t> </a:t>
            </a:r>
            <a:r>
              <a:rPr lang="nl-NL" dirty="0" err="1"/>
              <a:t>blamet</a:t>
            </a:r>
            <a:r>
              <a:rPr lang="nl-NL" dirty="0"/>
              <a:t> </a:t>
            </a:r>
            <a:r>
              <a:rPr lang="nl-NL" dirty="0" err="1" smtClean="0"/>
              <a:t>ulput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patummy</a:t>
            </a:r>
            <a:r>
              <a:rPr lang="nl-NL" dirty="0" smtClean="0"/>
              <a:t> </a:t>
            </a:r>
            <a:r>
              <a:rPr lang="nl-NL" dirty="0" err="1" smtClean="0"/>
              <a:t>nostis</a:t>
            </a:r>
            <a:r>
              <a:rPr lang="nl-NL" dirty="0"/>
              <a:t> </a:t>
            </a:r>
            <a:r>
              <a:rPr lang="nl-NL" dirty="0" err="1" smtClean="0"/>
              <a:t>dolorti</a:t>
            </a:r>
            <a:r>
              <a:rPr lang="nl-NL" dirty="0" smtClean="0"/>
              <a:t> </a:t>
            </a:r>
            <a:r>
              <a:rPr lang="nl-NL" dirty="0" err="1" smtClean="0"/>
              <a:t>eumsan</a:t>
            </a:r>
            <a:r>
              <a:rPr lang="nl-NL" dirty="0" smtClean="0"/>
              <a:t>.</a:t>
            </a:r>
            <a:endParaRPr lang="nl-NL" dirty="0"/>
          </a:p>
        </p:txBody>
      </p:sp>
      <p:graphicFrame>
        <p:nvGraphicFramePr>
          <p:cNvPr id="5" name="Grafiek 4"/>
          <p:cNvGraphicFramePr/>
          <p:nvPr>
            <p:extLst>
              <p:ext uri="{D42A27DB-BD31-4B8C-83A1-F6EECF244321}">
                <p14:modId xmlns:p14="http://schemas.microsoft.com/office/powerpoint/2010/main" val="3357132975"/>
              </p:ext>
            </p:extLst>
          </p:nvPr>
        </p:nvGraphicFramePr>
        <p:xfrm>
          <a:off x="3436372" y="1847259"/>
          <a:ext cx="6035262" cy="4023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549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15245" y="2049732"/>
            <a:ext cx="5010975" cy="1722047"/>
          </a:xfrm>
        </p:spPr>
        <p:txBody>
          <a:bodyPr/>
          <a:lstStyle/>
          <a:p>
            <a:r>
              <a:rPr lang="nl-NL" dirty="0">
                <a:latin typeface="Cambria"/>
                <a:cs typeface="Cambria"/>
              </a:rPr>
              <a:t>OPENING MINDS</a:t>
            </a:r>
            <a:br>
              <a:rPr lang="nl-NL" dirty="0">
                <a:latin typeface="Cambria"/>
                <a:cs typeface="Cambria"/>
              </a:rPr>
            </a:br>
            <a:r>
              <a:rPr lang="nl-NL" dirty="0">
                <a:latin typeface="Cambria"/>
                <a:cs typeface="Cambria"/>
              </a:rPr>
              <a:t>TO IMPACT</a:t>
            </a:r>
            <a:br>
              <a:rPr lang="nl-NL" dirty="0">
                <a:latin typeface="Cambria"/>
                <a:cs typeface="Cambria"/>
              </a:rPr>
            </a:br>
            <a:r>
              <a:rPr lang="nl-NL" dirty="0">
                <a:latin typeface="Cambria"/>
                <a:cs typeface="Cambria"/>
              </a:rPr>
              <a:t>THE WORLD</a:t>
            </a:r>
          </a:p>
        </p:txBody>
      </p:sp>
    </p:spTree>
    <p:extLst>
      <p:ext uri="{BB962C8B-B14F-4D97-AF65-F5344CB8AC3E}">
        <p14:creationId xmlns:p14="http://schemas.microsoft.com/office/powerpoint/2010/main" val="38140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AMS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A1E2"/>
      </a:accent1>
      <a:accent2>
        <a:srgbClr val="5CB235"/>
      </a:accent2>
      <a:accent3>
        <a:srgbClr val="B6D642"/>
      </a:accent3>
      <a:accent4>
        <a:srgbClr val="A51C43"/>
      </a:accent4>
      <a:accent5>
        <a:srgbClr val="F0912A"/>
      </a:accent5>
      <a:accent6>
        <a:srgbClr val="E2186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CA1E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Cambria"/>
            <a:cs typeface="Cambri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163</Words>
  <Application>Microsoft Office PowerPoint</Application>
  <PresentationFormat>On-screen Show (4:3)</PresentationFormat>
  <Paragraphs>26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Office-thema</vt:lpstr>
      <vt:lpstr>PowerPoint Presentation</vt:lpstr>
      <vt:lpstr>PowerPoint Presentation</vt:lpstr>
      <vt:lpstr>PowerPoint Presentation</vt:lpstr>
      <vt:lpstr>PowerPoint Presentation</vt:lpstr>
      <vt:lpstr>Graphs</vt:lpstr>
      <vt:lpstr>OPENING MINDS TO IMPACT THE WORLD</vt:lpstr>
    </vt:vector>
  </TitlesOfParts>
  <Company>AltoAlto bvba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jp staelens</dc:creator>
  <cp:lastModifiedBy>Martens Stephanie</cp:lastModifiedBy>
  <cp:revision>41</cp:revision>
  <cp:lastPrinted>2012-04-30T08:36:07Z</cp:lastPrinted>
  <dcterms:created xsi:type="dcterms:W3CDTF">2012-04-16T13:59:02Z</dcterms:created>
  <dcterms:modified xsi:type="dcterms:W3CDTF">2013-01-15T16:05:43Z</dcterms:modified>
</cp:coreProperties>
</file>