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9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3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50E1-0B4B-F948-A680-ECA54B2DE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3997F-647F-2C3F-3A85-B997F8D66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0D8FB-D213-85F6-02E3-667ADDD7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149EF-EE84-DAB1-3720-741848CFB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2E16B-CD2D-8A84-ABE9-72AD3B08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17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5D3A-4CE5-8BAD-E4B8-6FA9DA35C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1E1B2E-923F-FAA1-903F-1171BC122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1345E-5589-06C4-FC51-3EA8A41D4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B79F2-E13E-0384-D252-D3E4F77C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871F5-1605-14FC-B861-223FBC183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2B3C50-2EC8-9F97-C6E3-0B418890EB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65576-11C4-3622-CC43-D295C49CE5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872E-5215-8CDC-F8E5-74E856F20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1911E-9890-1C77-F405-6F5CCC19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30495-D031-ECC4-DD31-404CF5FD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4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A872E-79DA-5758-1FA0-7C0AACDD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E9CBE-08A2-6452-3EFD-C26E07699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05D2D-E7D6-C630-E2D4-7CE962F9B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6ABD-5FE7-4C52-BE50-3F94D3636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81408-0BAE-12D2-8EF3-D33C3180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140C-C38E-CF09-0A8F-258CA0255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96A88-1BBF-FAD2-4816-92C809425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8D9A3-177E-F8A0-2F82-6F7D6FDFE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6E276-9BF8-4BBE-A852-CEDA824E1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9E41F-4688-8E08-6217-B0ED2D2F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33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E273-F0CE-159B-8E1D-5190D306F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EC0EA-66B2-71AF-366E-C476D96A7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4E43E-D038-F911-3049-CE16496EF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75C008-4E1F-7D0E-B77D-94F91627E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B4193-E3CC-11E4-40BC-ECEC214DF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63F52-ACAF-2B48-D9B7-100F2A400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530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747DF-E347-BDDC-468C-1509870AD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4034F-B63E-2583-656A-E564DCA4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DC96C-D78B-E43A-7336-9C79D157A4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97ED01-7636-6249-FEB8-5DD80CEAE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528F5A-E1BC-349D-FE71-DBE2CBE0A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991631-951F-E554-313B-930F3AFF2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A6F02-BCDB-C4E4-FD5C-09A7B9430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6BE59-A7F5-23C1-1F48-ED80F481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0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124C-1F5C-FA9D-D51C-C4A0DA06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D8C90-76E5-36D5-C26F-198E520B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C0E02-7593-E549-54DE-F32D506E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7BF09-085A-C0E3-352A-799937D65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1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3D810F-D39B-92CD-3A86-6A28A3EE4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55065-5741-9674-2F40-CDCBA3D2C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4197AE-23B7-ECFF-5B9B-94A44E36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42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EF9D-2F9A-04F1-BEA1-F59E8ABE4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5CF5F-C4E5-F90B-AFFB-7A7C5A3F0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3A06C-C772-3243-4B14-CD63FA96C6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3ADB8-590D-5301-87A5-142ED533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1C38-A0E7-2079-1779-1E50C43EB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B5EDB-0846-B5A3-D6EC-F0D571724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07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B7291-C1C5-9B74-9F04-1A51EC79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CCE06B-4540-01F4-1FC8-7943BE362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EF130-C5A2-E770-5414-1168242F2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2CE6C-8C2F-AD16-4093-C3E530880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EB82-9B0B-4AB3-960F-5FAD80FCAED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43C78-5ECC-720E-BF8A-9524854A1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B858D6-D529-3766-C388-3629582D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649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B6736F-71C4-6F36-A3E8-D5E1581F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85FE8-551F-8DA8-606C-C62569BD5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C9861-CD36-D600-750A-5BB29D0BD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C1EB82-9B0B-4AB3-960F-5FAD80FCAED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5FEE-C32A-8415-BE71-B40D016386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48776-CAEF-B6AE-39F6-3B8F3E1432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DD7B3E-A61C-4B64-8AD5-6E755CFC12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62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16C70-4DB2-35ED-0D6E-3D5AA9760A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67164"/>
            <a:ext cx="9144000" cy="1157993"/>
          </a:xfrm>
        </p:spPr>
        <p:txBody>
          <a:bodyPr>
            <a:normAutofit/>
          </a:bodyPr>
          <a:lstStyle/>
          <a:p>
            <a:r>
              <a:rPr lang="en-US" sz="6600" dirty="0"/>
              <a:t>Fox Plus Mechanical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B02A7-21A2-24EE-94C1-38CBBBD74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8372"/>
            <a:ext cx="9144000" cy="1655762"/>
          </a:xfrm>
        </p:spPr>
        <p:txBody>
          <a:bodyPr/>
          <a:lstStyle/>
          <a:p>
            <a:r>
              <a:rPr lang="en-US" dirty="0"/>
              <a:t>Andrew Robinson</a:t>
            </a:r>
          </a:p>
          <a:p>
            <a:r>
              <a:rPr lang="en-US" dirty="0"/>
              <a:t>KA3WDW</a:t>
            </a:r>
          </a:p>
          <a:p>
            <a:r>
              <a:rPr lang="en-US" dirty="0"/>
              <a:t>1Sept2025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F438F2-DD2C-F5B9-0447-D3E697A71253}"/>
              </a:ext>
            </a:extLst>
          </p:cNvPr>
          <p:cNvSpPr txBox="1"/>
          <p:nvPr/>
        </p:nvSpPr>
        <p:spPr>
          <a:xfrm>
            <a:off x="169333" y="2909711"/>
            <a:ext cx="11853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u="sng" dirty="0"/>
              <a:t>Topic:</a:t>
            </a:r>
            <a:r>
              <a:rPr lang="en-US" sz="2800" dirty="0"/>
              <a:t> Routing Cables Using Autodesk Inventor Cable and Harness</a:t>
            </a:r>
          </a:p>
        </p:txBody>
      </p:sp>
      <p:pic>
        <p:nvPicPr>
          <p:cNvPr id="5" name="Picture 15">
            <a:extLst>
              <a:ext uri="{FF2B5EF4-FFF2-40B4-BE49-F238E27FC236}">
                <a16:creationId xmlns:a16="http://schemas.microsoft.com/office/drawing/2014/main" id="{D3D9D68A-39C2-910A-DB2D-CD48D47CCA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225" y="0"/>
            <a:ext cx="1247775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454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AF2988-E165-4E37-C06C-87326ACAD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7" y="381702"/>
            <a:ext cx="7192379" cy="61730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F7D38E-EC74-BFE9-C5DA-6694B3B87730}"/>
              </a:ext>
            </a:extLst>
          </p:cNvPr>
          <p:cNvSpPr txBox="1"/>
          <p:nvPr/>
        </p:nvSpPr>
        <p:spPr>
          <a:xfrm>
            <a:off x="7594600" y="2900089"/>
            <a:ext cx="4220016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Harwin M80-4611042 Connector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F7B5F8D-6B1A-AB35-93C9-511F89EB18B5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2804160" y="2479040"/>
            <a:ext cx="4790440" cy="559549"/>
          </a:xfrm>
          <a:prstGeom prst="line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965AE8-3892-7CBA-63C4-36775398191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956560" y="2377440"/>
            <a:ext cx="4638040" cy="220031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DA60D97A-5AE5-8957-A5A2-64B310B72C6C}"/>
              </a:ext>
            </a:extLst>
          </p:cNvPr>
          <p:cNvSpPr txBox="1"/>
          <p:nvPr/>
        </p:nvSpPr>
        <p:spPr>
          <a:xfrm>
            <a:off x="20917" y="6475584"/>
            <a:ext cx="462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Model currently Work In Progress (WIP)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95C66CE-425E-6A63-D9D9-20DA4D5BB9C0}"/>
              </a:ext>
            </a:extLst>
          </p:cNvPr>
          <p:cNvSpPr txBox="1"/>
          <p:nvPr/>
        </p:nvSpPr>
        <p:spPr>
          <a:xfrm>
            <a:off x="0" y="-10757"/>
            <a:ext cx="759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Model Screenshot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E3C85-9FDC-ADAC-8E2B-6A5AB032812B}"/>
              </a:ext>
            </a:extLst>
          </p:cNvPr>
          <p:cNvSpPr txBox="1"/>
          <p:nvPr/>
        </p:nvSpPr>
        <p:spPr>
          <a:xfrm>
            <a:off x="7594600" y="2458971"/>
            <a:ext cx="4220016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Harwin M80-5301042 Connector on Power-Signal Adapter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C204A6-580E-241B-2F33-71E909DB3A75}"/>
              </a:ext>
            </a:extLst>
          </p:cNvPr>
          <p:cNvSpPr txBox="1"/>
          <p:nvPr/>
        </p:nvSpPr>
        <p:spPr>
          <a:xfrm>
            <a:off x="7594600" y="5971448"/>
            <a:ext cx="4220016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Omnetics</a:t>
            </a:r>
            <a:r>
              <a:rPr lang="en-US" sz="1200" dirty="0"/>
              <a:t> A28000-009 Connector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058871-EC47-738C-731B-00392DD0AEA6}"/>
              </a:ext>
            </a:extLst>
          </p:cNvPr>
          <p:cNvSpPr txBox="1"/>
          <p:nvPr/>
        </p:nvSpPr>
        <p:spPr>
          <a:xfrm>
            <a:off x="7594600" y="5526635"/>
            <a:ext cx="4220016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Omnetics</a:t>
            </a:r>
            <a:r>
              <a:rPr lang="en-US" sz="1200" dirty="0"/>
              <a:t> A29100-009 Connector on </a:t>
            </a:r>
            <a:r>
              <a:rPr lang="en-US" sz="1200" dirty="0" err="1"/>
              <a:t>AntS</a:t>
            </a:r>
            <a:endParaRPr lang="en-US" sz="120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DC415B-7C02-F322-4766-D3CE05752552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2875280" y="5526635"/>
            <a:ext cx="4719320" cy="138500"/>
          </a:xfrm>
          <a:prstGeom prst="line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0D1BEFC-BE37-2A00-3C70-431A3EABA394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2600960" y="5567680"/>
            <a:ext cx="4993640" cy="542268"/>
          </a:xfrm>
          <a:prstGeom prst="line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C8271E0-DE14-8C44-37D5-4047E184D735}"/>
              </a:ext>
            </a:extLst>
          </p:cNvPr>
          <p:cNvSpPr txBox="1"/>
          <p:nvPr/>
        </p:nvSpPr>
        <p:spPr>
          <a:xfrm>
            <a:off x="7594600" y="3680913"/>
            <a:ext cx="4220016" cy="27699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9 wires in user-defined “Segments” to route as desired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3826795-F8D9-3781-63BE-609017D6FB59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1981200" y="3819413"/>
            <a:ext cx="5613400" cy="121514"/>
          </a:xfrm>
          <a:prstGeom prst="line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67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DD3834-DDFF-0603-67A7-E8238ED19F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656651"/>
            <a:ext cx="9660473" cy="589654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684CDD-6F54-BEBC-99E9-50870A7513A0}"/>
              </a:ext>
            </a:extLst>
          </p:cNvPr>
          <p:cNvSpPr txBox="1"/>
          <p:nvPr/>
        </p:nvSpPr>
        <p:spPr>
          <a:xfrm>
            <a:off x="0" y="-10757"/>
            <a:ext cx="759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Cable Drawing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5CACC7-AC44-084D-EA62-C2E0E0859391}"/>
              </a:ext>
            </a:extLst>
          </p:cNvPr>
          <p:cNvSpPr txBox="1"/>
          <p:nvPr/>
        </p:nvSpPr>
        <p:spPr>
          <a:xfrm>
            <a:off x="9184641" y="333485"/>
            <a:ext cx="288544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First cut at a drawing from cable layout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60FE9E-5C00-7F0B-7FDE-74C92FD557CD}"/>
              </a:ext>
            </a:extLst>
          </p:cNvPr>
          <p:cNvSpPr txBox="1"/>
          <p:nvPr/>
        </p:nvSpPr>
        <p:spPr>
          <a:xfrm>
            <a:off x="4104640" y="374904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Cable lengths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A41E1A-40BB-DF0C-D413-EF401AEE9D92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693920" y="2712720"/>
            <a:ext cx="190741" cy="103632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5AB808-C363-CE2C-A696-9F2BE97D9BB0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363350" y="3342640"/>
            <a:ext cx="1741290" cy="591066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D57C6B2-EB44-F9C8-7D6B-7B27EEF1BC36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5664682" y="3485857"/>
            <a:ext cx="1929918" cy="447849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56FF64E-BA71-ACE6-5F72-916FA6C0E4AB}"/>
              </a:ext>
            </a:extLst>
          </p:cNvPr>
          <p:cNvSpPr txBox="1"/>
          <p:nvPr/>
        </p:nvSpPr>
        <p:spPr>
          <a:xfrm>
            <a:off x="604038" y="4118372"/>
            <a:ext cx="1292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Connector </a:t>
            </a:r>
          </a:p>
          <a:p>
            <a:pPr algn="ctr"/>
            <a:r>
              <a:rPr lang="en-US" dirty="0"/>
              <a:t>details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5FA52BD-4D12-B12B-3A9B-908F05AF9792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924560" y="3230880"/>
            <a:ext cx="325873" cy="88749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FE8C076-DEE6-91CB-B6DA-440EF07E6C6B}"/>
              </a:ext>
            </a:extLst>
          </p:cNvPr>
          <p:cNvSpPr txBox="1"/>
          <p:nvPr/>
        </p:nvSpPr>
        <p:spPr>
          <a:xfrm>
            <a:off x="8328148" y="4230132"/>
            <a:ext cx="1292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Connector </a:t>
            </a:r>
          </a:p>
          <a:p>
            <a:pPr algn="ctr"/>
            <a:r>
              <a:rPr lang="en-US" dirty="0"/>
              <a:t>details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9870265-109A-1ACD-B89B-908590C2040B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974543" y="3230880"/>
            <a:ext cx="133626" cy="999252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A866939-A441-21C1-C9A8-F348E1D4E92A}"/>
              </a:ext>
            </a:extLst>
          </p:cNvPr>
          <p:cNvSpPr txBox="1"/>
          <p:nvPr/>
        </p:nvSpPr>
        <p:spPr>
          <a:xfrm>
            <a:off x="2519680" y="5051561"/>
            <a:ext cx="915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Model-driven BOM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05B70B3-D33F-02AA-1D03-B1CAFA976886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366872" y="5513226"/>
            <a:ext cx="1152808" cy="600983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7910883-76D7-21AD-7E9E-D020A30BF8D3}"/>
              </a:ext>
            </a:extLst>
          </p:cNvPr>
          <p:cNvSpPr txBox="1"/>
          <p:nvPr/>
        </p:nvSpPr>
        <p:spPr>
          <a:xfrm>
            <a:off x="5902960" y="837325"/>
            <a:ext cx="91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Wire details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F460600-D644-8BEA-3CED-AD5070570F2B}"/>
              </a:ext>
            </a:extLst>
          </p:cNvPr>
          <p:cNvCxnSpPr>
            <a:cxnSpLocks/>
          </p:cNvCxnSpPr>
          <p:nvPr/>
        </p:nvCxnSpPr>
        <p:spPr>
          <a:xfrm>
            <a:off x="6818766" y="1160490"/>
            <a:ext cx="1085714" cy="241898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862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4776</TotalTime>
  <Words>77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Fox Plus Mechanical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Robinson</dc:creator>
  <cp:lastModifiedBy>Andrew Robinson</cp:lastModifiedBy>
  <cp:revision>8</cp:revision>
  <dcterms:created xsi:type="dcterms:W3CDTF">2024-12-18T22:27:28Z</dcterms:created>
  <dcterms:modified xsi:type="dcterms:W3CDTF">2025-09-02T01:36:18Z</dcterms:modified>
</cp:coreProperties>
</file>