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42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8F85AB-3E25-2B8F-99D1-F7B85E126A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0E72-31D6-264B-D536-0D149C942F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FCECD-077B-4F49-A884-BA3D3C8C2D9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A932-084C-776B-6837-865588D0E3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E0CD8-D198-46FB-BF4D-5711A43E36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9F99D-6776-467C-9379-293E4202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90A3-FBED-E88F-C27F-4B5FCACAA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AEB4-0543-7CE7-5733-792230322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8FAD-2E24-2D2C-7383-E07984DE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F7714-C1DA-80B8-445D-ABA6A9E1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689F-F65A-2AFF-7B25-3CD7F011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E440-B566-8A27-45F1-32E4EE04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97550-6CCC-F53A-A988-18798ADE6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04E1-6E1B-567D-3A95-4129839A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2DAA-E9A9-0FD9-B7F7-60D59115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9D07-90DB-CCF8-B30E-57303D5E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FD949-E17F-AB51-CBD5-645817B43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83F95-767B-3D76-DC9B-5F630C33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69B2-D0B8-6040-68DA-C81ADBEF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9E80-0DF3-BC1A-58F5-4D7AA441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DC9D3-9C7A-4B73-0F18-ABB44699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7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1075-E728-083A-ACED-5BF049A8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36526"/>
            <a:ext cx="11607800" cy="544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9B86-6764-66D4-3F1B-7B466AC2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780836"/>
            <a:ext cx="11607800" cy="53961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265F-6BD4-9B96-EC45-EFC4FDE0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424A-2D47-AD3D-07C0-8C9D35C2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7AB3-E646-637D-D33D-A0BE1500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4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A583-B759-3636-E37E-0152727A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4EEE8-4D5A-9848-156E-EA5CD0AE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C465-95FA-7B8F-43CF-BA3026CE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A3D9-8C28-63BC-580D-9EB4F581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FBF1-9E9E-6CD8-9631-828C2D40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2D9B-8B1E-BB05-9A93-856DBC35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268D-9ACA-BAFF-CA23-8A83A7A95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9BF2A-5FDD-247D-374B-A708C6302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960C6-0DE3-BBB9-EE61-7C38DF3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F572A-49F1-1061-FB2B-A587AA6A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5E07-3C4E-3582-898A-B1B4EC33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6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E793-1965-EFBF-6491-1A4736C8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D500-6C34-A464-E876-F4EF9831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023EA-4757-E70C-007B-99AC131E6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E3F02-AA44-A082-F06E-907B44E61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9ED16-B913-67DC-D830-76DD6CBF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62DCA-9209-9D2E-9E9F-1A794A22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1FEBF-75E6-411E-1E6C-2FB50213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A19B7-1832-A9FD-B923-89344C24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CC57-0136-B8B0-098E-99C85D37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BA238-DB2C-2D2C-AA12-5026F9B9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32B24-01C2-F756-7ADF-3A53F309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7F06C-33C4-95A2-813A-B3A9C424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9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13310-D35C-626F-6094-64A5EAA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BDFBA-C2EB-61B2-EB95-8B9B0D65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C6E38-3FE6-BFFA-4725-4EC98D9C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0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6B44-6E24-61F3-922A-C2F506EE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7CDC-0C4D-57B7-05DA-9A36AEB5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1E9D3-13F1-7E07-7F6C-1206334DE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EC894-3B1D-9EDF-F7DA-5E5BB6F5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A570-86D5-6561-7376-8BFAF96B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5B16A-AA99-C855-C5BC-67CBA781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04D3-EC02-3E5E-6668-DF5255BB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F2EFC-3440-6DCF-D945-1FD64F88E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5F4F-D9DA-A840-F833-7F1B9734B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F71EE-44DF-BA73-B9BA-DA00D6B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9292-FE9C-6096-7EBC-F5506152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FADA-E5F0-5E50-EA05-3C0D4B86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3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BD490-4C2A-1CE4-DD0E-20F30909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CDD98-14B4-02A1-1FA4-1A3C732F4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B1B6-97FF-F057-62C3-ED9D66073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7DE7D-4967-4FF8-B506-70E23340131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9814-C6F9-A31C-F60B-FF005C199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BF8A-83FA-9607-B28A-D530A2966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7BC21-991B-4327-8D29-57162BD4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8CD9-FA58-A4DF-2EC7-EEAB385B1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Fox+ Mechanical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CD70B-1483-E6B5-A600-4391DE9E3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Robinson</a:t>
            </a:r>
          </a:p>
          <a:p>
            <a:r>
              <a:rPr lang="en-US" dirty="0"/>
              <a:t>KA3WDW</a:t>
            </a:r>
          </a:p>
          <a:p>
            <a:r>
              <a:rPr lang="en-US" dirty="0"/>
              <a:t>11Dec2024</a:t>
            </a:r>
          </a:p>
        </p:txBody>
      </p:sp>
    </p:spTree>
    <p:extLst>
      <p:ext uri="{BB962C8B-B14F-4D97-AF65-F5344CB8AC3E}">
        <p14:creationId xmlns:p14="http://schemas.microsoft.com/office/powerpoint/2010/main" val="315102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A550-B527-6A2A-E995-A3A216FF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F0AD5-5297-CCFC-E56E-E1502CFAA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03375"/>
            <a:ext cx="51816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FB662-9876-8180-3EB2-8388AC91DD09}"/>
              </a:ext>
            </a:extLst>
          </p:cNvPr>
          <p:cNvSpPr txBox="1"/>
          <p:nvPr/>
        </p:nvSpPr>
        <p:spPr>
          <a:xfrm>
            <a:off x="5522511" y="2426332"/>
            <a:ext cx="1876999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ISISpace PIU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52997-153E-210A-17BF-5A01CC9F4483}"/>
              </a:ext>
            </a:extLst>
          </p:cNvPr>
          <p:cNvSpPr txBox="1"/>
          <p:nvPr/>
        </p:nvSpPr>
        <p:spPr>
          <a:xfrm>
            <a:off x="5522511" y="3681968"/>
            <a:ext cx="1876999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LIHU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1391EE6-C86F-EF1A-E291-418EE26456D4}"/>
              </a:ext>
            </a:extLst>
          </p:cNvPr>
          <p:cNvSpPr/>
          <p:nvPr/>
        </p:nvSpPr>
        <p:spPr>
          <a:xfrm>
            <a:off x="5971678" y="2840898"/>
            <a:ext cx="121647" cy="79583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7888E4-D6E6-56E7-E957-A9BE59E46B5A}"/>
              </a:ext>
            </a:extLst>
          </p:cNvPr>
          <p:cNvCxnSpPr>
            <a:stCxn id="5" idx="1"/>
          </p:cNvCxnSpPr>
          <p:nvPr/>
        </p:nvCxnSpPr>
        <p:spPr>
          <a:xfrm flipH="1">
            <a:off x="4215635" y="2610998"/>
            <a:ext cx="1306876" cy="462708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 w="lg" len="lg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A1A561-857E-F30C-C635-DC819C207E2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094449" y="3803287"/>
            <a:ext cx="1428062" cy="63347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 w="lg" len="lg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23887D-5A62-434E-5D9A-14E9C9A49DEB}"/>
              </a:ext>
            </a:extLst>
          </p:cNvPr>
          <p:cNvSpPr txBox="1"/>
          <p:nvPr/>
        </p:nvSpPr>
        <p:spPr>
          <a:xfrm>
            <a:off x="6090305" y="2892966"/>
            <a:ext cx="159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 via PC-104 and CSKB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07403A-03B4-3ACE-85D5-3B980A37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379" y="981075"/>
            <a:ext cx="4053707" cy="48958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3ABD2E-E2F6-9AE8-CCAD-4B4E8789C519}"/>
              </a:ext>
            </a:extLst>
          </p:cNvPr>
          <p:cNvSpPr/>
          <p:nvPr/>
        </p:nvSpPr>
        <p:spPr>
          <a:xfrm>
            <a:off x="10579100" y="2652273"/>
            <a:ext cx="1612900" cy="96717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92104D-E3BC-C614-ABB0-DFED5843C409}"/>
              </a:ext>
            </a:extLst>
          </p:cNvPr>
          <p:cNvSpPr/>
          <p:nvPr/>
        </p:nvSpPr>
        <p:spPr>
          <a:xfrm>
            <a:off x="7680480" y="2892966"/>
            <a:ext cx="2783706" cy="5445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Unfavorable Alignment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908FF-B60E-8EE0-0F01-172DB3370FEB}"/>
              </a:ext>
            </a:extLst>
          </p:cNvPr>
          <p:cNvSpPr txBox="1"/>
          <p:nvPr/>
        </p:nvSpPr>
        <p:spPr>
          <a:xfrm>
            <a:off x="8854578" y="5848866"/>
            <a:ext cx="239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X-Section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33CF2-91D9-2460-77E7-84810CED5689}"/>
              </a:ext>
            </a:extLst>
          </p:cNvPr>
          <p:cNvSpPr/>
          <p:nvPr/>
        </p:nvSpPr>
        <p:spPr>
          <a:xfrm rot="20958963">
            <a:off x="2925576" y="3332215"/>
            <a:ext cx="1850442" cy="52322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REMOVED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21FA6-5BCF-9A5B-3AFC-FB408BA4562C}"/>
              </a:ext>
            </a:extLst>
          </p:cNvPr>
          <p:cNvSpPr txBox="1"/>
          <p:nvPr/>
        </p:nvSpPr>
        <p:spPr>
          <a:xfrm>
            <a:off x="11331369" y="13652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CSKB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5405FE-128F-7EC6-4B87-87D37149E6BB}"/>
              </a:ext>
            </a:extLst>
          </p:cNvPr>
          <p:cNvCxnSpPr>
            <a:stCxn id="20" idx="2"/>
          </p:cNvCxnSpPr>
          <p:nvPr/>
        </p:nvCxnSpPr>
        <p:spPr>
          <a:xfrm flipH="1">
            <a:off x="11531600" y="505858"/>
            <a:ext cx="172628" cy="2387108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 w="lg" len="lg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A69E3A-5E38-AB32-14E3-6C2548733EF8}"/>
              </a:ext>
            </a:extLst>
          </p:cNvPr>
          <p:cNvSpPr txBox="1"/>
          <p:nvPr/>
        </p:nvSpPr>
        <p:spPr>
          <a:xfrm>
            <a:off x="10212794" y="421541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PC-104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D192A9-F805-EA1F-149D-12435EE89758}"/>
              </a:ext>
            </a:extLst>
          </p:cNvPr>
          <p:cNvCxnSpPr>
            <a:stCxn id="23" idx="2"/>
          </p:cNvCxnSpPr>
          <p:nvPr/>
        </p:nvCxnSpPr>
        <p:spPr>
          <a:xfrm>
            <a:off x="10668111" y="790873"/>
            <a:ext cx="577774" cy="2314708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 w="lg" len="lg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852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AB109A7-4D24-A182-BB4C-AFA1E828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18" y="1852636"/>
            <a:ext cx="3716134" cy="38683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B9F43-CE02-CED0-9D64-8CB6BC47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A0F14-A7A6-4E03-E3E9-06EA731A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20"/>
          <a:stretch/>
        </p:blipFill>
        <p:spPr>
          <a:xfrm>
            <a:off x="926336" y="1885687"/>
            <a:ext cx="3753809" cy="3772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8ADBCB-BC7B-25A5-FE9B-5FC1C4A0C57D}"/>
              </a:ext>
            </a:extLst>
          </p:cNvPr>
          <p:cNvSpPr txBox="1"/>
          <p:nvPr/>
        </p:nvSpPr>
        <p:spPr>
          <a:xfrm>
            <a:off x="2100034" y="5658113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ME-113 PCB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427F9-4095-0068-0557-A1403F85A952}"/>
              </a:ext>
            </a:extLst>
          </p:cNvPr>
          <p:cNvSpPr txBox="1"/>
          <p:nvPr/>
        </p:nvSpPr>
        <p:spPr>
          <a:xfrm>
            <a:off x="7724166" y="565811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ISISpace PCB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14EE82E-E2A9-4275-6E78-BECB442905C9}"/>
              </a:ext>
            </a:extLst>
          </p:cNvPr>
          <p:cNvSpPr/>
          <p:nvPr/>
        </p:nvSpPr>
        <p:spPr>
          <a:xfrm>
            <a:off x="4419600" y="3499643"/>
            <a:ext cx="2472920" cy="5445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TBD Modifications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3AF0D1-CF6B-5A58-65ED-46C17437BAF4}"/>
              </a:ext>
            </a:extLst>
          </p:cNvPr>
          <p:cNvSpPr/>
          <p:nvPr/>
        </p:nvSpPr>
        <p:spPr>
          <a:xfrm>
            <a:off x="6774089" y="5370745"/>
            <a:ext cx="236863" cy="236863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E0786E-FCE1-91DC-D096-36FC648D0074}"/>
              </a:ext>
            </a:extLst>
          </p:cNvPr>
          <p:cNvSpPr/>
          <p:nvPr/>
        </p:nvSpPr>
        <p:spPr>
          <a:xfrm>
            <a:off x="9966786" y="5370745"/>
            <a:ext cx="236863" cy="236863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FB21F7-9C79-0B35-AE16-82DE2B0B84B1}"/>
              </a:ext>
            </a:extLst>
          </p:cNvPr>
          <p:cNvSpPr/>
          <p:nvPr/>
        </p:nvSpPr>
        <p:spPr>
          <a:xfrm>
            <a:off x="9867726" y="1959556"/>
            <a:ext cx="236863" cy="236863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4EC6AE-1928-67AA-0D1D-EB7568A64CF2}"/>
              </a:ext>
            </a:extLst>
          </p:cNvPr>
          <p:cNvSpPr/>
          <p:nvPr/>
        </p:nvSpPr>
        <p:spPr>
          <a:xfrm>
            <a:off x="6918786" y="1959556"/>
            <a:ext cx="236863" cy="236863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6C0CFC-5908-BEA9-4BBA-52BFC2F37C9D}"/>
              </a:ext>
            </a:extLst>
          </p:cNvPr>
          <p:cNvSpPr txBox="1"/>
          <p:nvPr/>
        </p:nvSpPr>
        <p:spPr>
          <a:xfrm>
            <a:off x="6892520" y="6335195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Mounting thru holes (x4)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827D28-1BFE-D1C3-856A-882A462AFD37}"/>
              </a:ext>
            </a:extLst>
          </p:cNvPr>
          <p:cNvCxnSpPr>
            <a:endCxn id="11" idx="5"/>
          </p:cNvCxnSpPr>
          <p:nvPr/>
        </p:nvCxnSpPr>
        <p:spPr>
          <a:xfrm flipH="1" flipV="1">
            <a:off x="7010952" y="5607608"/>
            <a:ext cx="542373" cy="726517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27483C-097C-563C-4417-C8F89FA0D6A3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9131491" y="5572920"/>
            <a:ext cx="869983" cy="811710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58CE-B1DC-8E27-74F5-C6FA3DD7FD5A}"/>
              </a:ext>
            </a:extLst>
          </p:cNvPr>
          <p:cNvSpPr/>
          <p:nvPr/>
        </p:nvSpPr>
        <p:spPr>
          <a:xfrm>
            <a:off x="7789867" y="1978338"/>
            <a:ext cx="2066841" cy="49276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7C183E-18D8-A3B8-6457-83E1DC7C7EE0}"/>
              </a:ext>
            </a:extLst>
          </p:cNvPr>
          <p:cNvSpPr txBox="1"/>
          <p:nvPr/>
        </p:nvSpPr>
        <p:spPr>
          <a:xfrm>
            <a:off x="9153525" y="817779"/>
            <a:ext cx="284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Reposition PC-104 to mate with ISISpace EPS CSKB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9CE1CC-C30D-BC89-2348-26A4765515CA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flipH="1">
            <a:off x="8823288" y="1140945"/>
            <a:ext cx="330237" cy="837393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584EB0-4680-3075-6898-48C79E97B6EB}"/>
              </a:ext>
            </a:extLst>
          </p:cNvPr>
          <p:cNvCxnSpPr/>
          <p:nvPr/>
        </p:nvCxnSpPr>
        <p:spPr>
          <a:xfrm>
            <a:off x="6640108" y="1676400"/>
            <a:ext cx="3753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DE0975-987C-A6BB-D2CA-44EFFEE87C98}"/>
              </a:ext>
            </a:extLst>
          </p:cNvPr>
          <p:cNvSpPr txBox="1"/>
          <p:nvPr/>
        </p:nvSpPr>
        <p:spPr>
          <a:xfrm>
            <a:off x="7553325" y="137145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 mm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2F7946-0085-7FBB-66CF-B86BF3ECE677}"/>
              </a:ext>
            </a:extLst>
          </p:cNvPr>
          <p:cNvCxnSpPr>
            <a:cxnSpLocks/>
          </p:cNvCxnSpPr>
          <p:nvPr/>
        </p:nvCxnSpPr>
        <p:spPr>
          <a:xfrm flipH="1">
            <a:off x="10556456" y="1885687"/>
            <a:ext cx="18190" cy="3772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78C655-35CE-9AD3-7384-9E5E4E8159E5}"/>
              </a:ext>
            </a:extLst>
          </p:cNvPr>
          <p:cNvSpPr txBox="1"/>
          <p:nvPr/>
        </p:nvSpPr>
        <p:spPr>
          <a:xfrm>
            <a:off x="10527786" y="350752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 mm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BB4BA-4557-0D17-035C-9A24F52A292E}"/>
              </a:ext>
            </a:extLst>
          </p:cNvPr>
          <p:cNvCxnSpPr/>
          <p:nvPr/>
        </p:nvCxnSpPr>
        <p:spPr>
          <a:xfrm>
            <a:off x="884866" y="1764536"/>
            <a:ext cx="3753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20CBDB-093E-22DE-4A8E-A0C25EDFBBB8}"/>
              </a:ext>
            </a:extLst>
          </p:cNvPr>
          <p:cNvSpPr txBox="1"/>
          <p:nvPr/>
        </p:nvSpPr>
        <p:spPr>
          <a:xfrm>
            <a:off x="1798083" y="144857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 mm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800B09-C432-A7AB-9AE4-7E4900E98B15}"/>
              </a:ext>
            </a:extLst>
          </p:cNvPr>
          <p:cNvCxnSpPr>
            <a:cxnSpLocks/>
          </p:cNvCxnSpPr>
          <p:nvPr/>
        </p:nvCxnSpPr>
        <p:spPr>
          <a:xfrm flipH="1">
            <a:off x="811698" y="1965393"/>
            <a:ext cx="18190" cy="3772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BEAE70-D09C-9A63-19C2-D7877BAB4339}"/>
              </a:ext>
            </a:extLst>
          </p:cNvPr>
          <p:cNvSpPr txBox="1"/>
          <p:nvPr/>
        </p:nvSpPr>
        <p:spPr>
          <a:xfrm>
            <a:off x="12705" y="350752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 mm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B3D6D04-BA70-3173-BB14-AB2D1F7F9F58}"/>
              </a:ext>
            </a:extLst>
          </p:cNvPr>
          <p:cNvSpPr/>
          <p:nvPr/>
        </p:nvSpPr>
        <p:spPr>
          <a:xfrm>
            <a:off x="3075499" y="4704292"/>
            <a:ext cx="5187152" cy="5445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 </a:t>
            </a:r>
            <a:r>
              <a:rPr lang="en-US" dirty="0" err="1"/>
              <a:t>QxH</a:t>
            </a:r>
            <a:r>
              <a:rPr lang="en-US" dirty="0"/>
              <a:t> location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84B2D5-76D4-AF62-D1E0-63F4DFBBFA8C}"/>
              </a:ext>
            </a:extLst>
          </p:cNvPr>
          <p:cNvSpPr/>
          <p:nvPr/>
        </p:nvSpPr>
        <p:spPr>
          <a:xfrm>
            <a:off x="1425575" y="1371600"/>
            <a:ext cx="1612900" cy="44630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C43A78-7481-84B6-232D-D1A59B03E846}"/>
              </a:ext>
            </a:extLst>
          </p:cNvPr>
          <p:cNvSpPr txBox="1"/>
          <p:nvPr/>
        </p:nvSpPr>
        <p:spPr>
          <a:xfrm>
            <a:off x="3269646" y="899465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correct?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54480C-EEC7-D0A7-8FDA-3E06BADFA5DB}"/>
              </a:ext>
            </a:extLst>
          </p:cNvPr>
          <p:cNvCxnSpPr>
            <a:stCxn id="45" idx="1"/>
          </p:cNvCxnSpPr>
          <p:nvPr/>
        </p:nvCxnSpPr>
        <p:spPr>
          <a:xfrm flipH="1">
            <a:off x="2527300" y="1084131"/>
            <a:ext cx="742346" cy="311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Fox+ Mechanical</vt:lpstr>
      <vt:lpstr>Motivation</vt:lpstr>
      <vt:lpstr>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Robinson</dc:creator>
  <cp:lastModifiedBy>Andrew Robinson</cp:lastModifiedBy>
  <cp:revision>3</cp:revision>
  <dcterms:created xsi:type="dcterms:W3CDTF">2024-12-11T23:08:45Z</dcterms:created>
  <dcterms:modified xsi:type="dcterms:W3CDTF">2024-12-12T01:46:10Z</dcterms:modified>
</cp:coreProperties>
</file>