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3" r:id="rId2"/>
    <p:sldId id="256" r:id="rId3"/>
    <p:sldId id="260" r:id="rId4"/>
    <p:sldId id="261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39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F280EB-7880-BE39-35C7-A26786783F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FED6D-D32B-D60C-C02E-50D9CD0EC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FF168-0128-429A-B403-2CFF0B525A2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2D7AC-D8FE-123C-C80F-26B2BE2DF8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5E382-7722-38F0-C8DE-B7485CB644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11A1-0EAD-4D1A-B706-1EC6B49CD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7BD0-BF6F-C3A7-CE3E-821001B7B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D148D-06CD-9C3A-2685-B0E4440B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0CB6-1E09-1713-F43F-C1BB6D0F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0BA6-FC30-22D7-1FF2-0B19A7E0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E752-9148-7F65-3A02-ECC54D2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CF1E-BFBD-2C81-1792-CA89A87A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83A12-001B-C568-9689-F5530CF3B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E3F8-CA88-8C51-ECFF-640B5736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BFED-A1E6-C3D2-7587-2E6B2EC7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B390-27D8-20E9-1F4F-7661E53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8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B07FF-8E2A-3E63-CEF0-8CE792E48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A0EBE-AED9-91DC-AF3D-6F47BE91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F00A-C6B8-D97A-0E32-877532E9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823F-6E52-432C-E227-BA21A8C4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3414-D0A4-A096-024C-339E5A33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BDEC-BCAF-1C5A-24B2-EE2CB0D1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9FD3-782B-1F16-CCE6-24B6B008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A101-72FE-006B-C434-AE4B6D97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6476-3F8F-93F4-3CD7-29EA5870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A6B6-AE42-69BB-3BAA-F8B22DF1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7341-7EA8-C4E3-5B08-8174CEFF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EF13F-874D-B10B-8E66-609DA523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98B1-6ACF-8854-3C8A-9C0F5C4B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D7DE6-2F47-4D41-8AF4-3D294B81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56F7-CC71-5E27-5563-566F438B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0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9BB1-ED67-3413-1613-4CE5807E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B02C-43E4-1888-4AD1-AFC79A19D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C038-895B-AEFA-DD0F-FC6E57ED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192A-EBE4-69AA-9E6F-3B3CB25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27D3-205B-C0B7-1F40-7F67812B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5794-9FEB-3C9F-6330-35A104E0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96EC-794A-3330-C21E-AF6BD742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0477B-A8F4-A5CD-6619-63263735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F2B3-B8C7-9380-BB3B-1A328FB02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1980D-78A8-D753-5D6F-E3BDE2735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A2C42-391C-8628-8379-ED731C3D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E6F3-DB65-82B4-8BE2-ACEA21C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FA810-DDBF-3EEA-6ADD-EE7EE45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294BFB-5B02-C1CD-C3F2-0F14ABB9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F051-61F4-1006-9A83-07C5220E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72870-A68F-FF7C-1E2C-2C4CD40B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E5D2B-8364-612E-8E25-0AA2B743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1166-0F50-05D6-E1E3-6B46B161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66184-4162-00AD-DC9B-B1192ED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C056C-76F7-8EA4-EB0E-B8D1A93B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B3689-A779-6F9D-4064-A0458A1E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D691-184B-5531-E2F6-E288538B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C08B-CA81-9301-040F-A387DDF4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E2F2-39D0-1DE1-FBC3-6EBC53AA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66D6-E3A8-754B-72A2-BAB7255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B1D3-6305-0DB8-561D-22434E0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44D60-FDF9-F3AD-F630-6B066AF3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9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767A-20E3-3091-17ED-11169D22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265D8-F955-B304-BBDB-8DDF062B1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7133E-9A4D-D818-5E94-23D1B6F7D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705BB-2DEB-53EE-1FC2-CF193E5A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7E605-CC29-B36B-BEAB-C1F36FA2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5055-7D1B-5E25-668B-AAB8B673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D90B7-9459-5DEA-9976-AAD1AB6F3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74" y="136525"/>
            <a:ext cx="11887199" cy="717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21EE-8158-2530-9683-78289E42C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74" y="974690"/>
            <a:ext cx="11887198" cy="520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53223-88DC-CE6A-4D37-84AA59BA7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44B4D-3D2E-4BA9-803F-9E6494F989E1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6D53B-36C6-86A5-9D0F-FF0DB3F2F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5749-CD7E-51C4-21C7-4E1CF7BC0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C2C30-C136-481B-9D69-2812F4504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5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D43096-0F73-66B6-7748-865A8358D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Fox+ Space Vehicle Mechanical Plan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E78D7E-8E6A-423E-0A20-F557CEE2A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FP-PN-001</a:t>
            </a:r>
          </a:p>
        </p:txBody>
      </p:sp>
    </p:spTree>
    <p:extLst>
      <p:ext uri="{BB962C8B-B14F-4D97-AF65-F5344CB8AC3E}">
        <p14:creationId xmlns:p14="http://schemas.microsoft.com/office/powerpoint/2010/main" val="348073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C26E484-1044-A8F9-C432-621ED92BDA24}"/>
              </a:ext>
            </a:extLst>
          </p:cNvPr>
          <p:cNvSpPr/>
          <p:nvPr/>
        </p:nvSpPr>
        <p:spPr>
          <a:xfrm>
            <a:off x="4930454" y="2263454"/>
            <a:ext cx="2331092" cy="2331092"/>
          </a:xfrm>
          <a:prstGeom prst="cub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4055F-25BD-77E6-724A-E70D10C67D07}"/>
              </a:ext>
            </a:extLst>
          </p:cNvPr>
          <p:cNvCxnSpPr/>
          <p:nvPr/>
        </p:nvCxnSpPr>
        <p:spPr>
          <a:xfrm flipV="1">
            <a:off x="1790700" y="3556000"/>
            <a:ext cx="0" cy="10385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284529-CD60-B98E-4751-AD648465B101}"/>
              </a:ext>
            </a:extLst>
          </p:cNvPr>
          <p:cNvCxnSpPr>
            <a:cxnSpLocks/>
          </p:cNvCxnSpPr>
          <p:nvPr/>
        </p:nvCxnSpPr>
        <p:spPr>
          <a:xfrm>
            <a:off x="1790700" y="4591692"/>
            <a:ext cx="10223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0EAE9D-0D56-408D-C562-9659A778B3D1}"/>
              </a:ext>
            </a:extLst>
          </p:cNvPr>
          <p:cNvCxnSpPr>
            <a:cxnSpLocks/>
          </p:cNvCxnSpPr>
          <p:nvPr/>
        </p:nvCxnSpPr>
        <p:spPr>
          <a:xfrm flipH="1">
            <a:off x="1183341" y="4594546"/>
            <a:ext cx="607359" cy="5691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405671-8278-0B27-3C8C-585F8EA17F64}"/>
              </a:ext>
            </a:extLst>
          </p:cNvPr>
          <p:cNvSpPr txBox="1"/>
          <p:nvPr/>
        </p:nvSpPr>
        <p:spPr>
          <a:xfrm>
            <a:off x="1790700" y="33456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CB5215-4016-275C-E6E8-A414AF9443FD}"/>
              </a:ext>
            </a:extLst>
          </p:cNvPr>
          <p:cNvSpPr txBox="1"/>
          <p:nvPr/>
        </p:nvSpPr>
        <p:spPr>
          <a:xfrm>
            <a:off x="2692949" y="42223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0B570-4FAB-F805-3E09-31B66F6A7349}"/>
              </a:ext>
            </a:extLst>
          </p:cNvPr>
          <p:cNvSpPr txBox="1"/>
          <p:nvPr/>
        </p:nvSpPr>
        <p:spPr>
          <a:xfrm>
            <a:off x="870434" y="4794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CC80D9E2-71E0-8446-0169-62A4C6B8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0390"/>
            <a:ext cx="11278496" cy="835526"/>
          </a:xfrm>
        </p:spPr>
        <p:txBody>
          <a:bodyPr/>
          <a:lstStyle/>
          <a:p>
            <a:r>
              <a:rPr lang="en-US" dirty="0"/>
              <a:t>Space Vehicle Coordinate System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614365-7BC7-65EC-7202-5B849DD820FB}"/>
              </a:ext>
            </a:extLst>
          </p:cNvPr>
          <p:cNvCxnSpPr>
            <a:cxnSpLocks/>
          </p:cNvCxnSpPr>
          <p:nvPr/>
        </p:nvCxnSpPr>
        <p:spPr>
          <a:xfrm>
            <a:off x="5518673" y="2263454"/>
            <a:ext cx="0" cy="17522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8B504-66F8-DCD0-4247-505B23393C60}"/>
              </a:ext>
            </a:extLst>
          </p:cNvPr>
          <p:cNvCxnSpPr>
            <a:cxnSpLocks/>
          </p:cNvCxnSpPr>
          <p:nvPr/>
        </p:nvCxnSpPr>
        <p:spPr>
          <a:xfrm flipH="1">
            <a:off x="5514026" y="4015740"/>
            <a:ext cx="17475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7C5D07-792C-C572-F6B3-D6E4EBB8A15A}"/>
              </a:ext>
            </a:extLst>
          </p:cNvPr>
          <p:cNvCxnSpPr/>
          <p:nvPr/>
        </p:nvCxnSpPr>
        <p:spPr>
          <a:xfrm flipV="1">
            <a:off x="4930454" y="4008120"/>
            <a:ext cx="583572" cy="583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AB7F38-BCCF-2550-A127-FFD2F790CA0E}"/>
              </a:ext>
            </a:extLst>
          </p:cNvPr>
          <p:cNvGrpSpPr/>
          <p:nvPr/>
        </p:nvGrpSpPr>
        <p:grpSpPr>
          <a:xfrm>
            <a:off x="5042233" y="3329236"/>
            <a:ext cx="975290" cy="989043"/>
            <a:chOff x="8619563" y="3429000"/>
            <a:chExt cx="975290" cy="9890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999FBD0-77C9-0C81-3498-B6BFED9B5D41}"/>
                </a:ext>
              </a:extLst>
            </p:cNvPr>
            <p:cNvGrpSpPr/>
            <p:nvPr/>
          </p:nvGrpSpPr>
          <p:grpSpPr>
            <a:xfrm>
              <a:off x="8855336" y="3758648"/>
              <a:ext cx="584737" cy="576830"/>
              <a:chOff x="8855336" y="3758647"/>
              <a:chExt cx="1629709" cy="1607671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26330A-9CCF-18DB-3BF1-661DBDC5F2E1}"/>
                  </a:ext>
                </a:extLst>
              </p:cNvPr>
              <p:cNvCxnSpPr/>
              <p:nvPr/>
            </p:nvCxnSpPr>
            <p:spPr>
              <a:xfrm flipV="1">
                <a:off x="9462695" y="3758647"/>
                <a:ext cx="0" cy="1038546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6763739-0FDB-76BF-0D34-203D276E4A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2695" y="4794339"/>
                <a:ext cx="1022350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3D9C32F-29D7-2402-D151-4F08CBCF9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5336" y="4797193"/>
                <a:ext cx="607359" cy="56912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727133-D6B4-1578-468B-5C164CF6064F}"/>
                </a:ext>
              </a:extLst>
            </p:cNvPr>
            <p:cNvSpPr txBox="1"/>
            <p:nvPr/>
          </p:nvSpPr>
          <p:spPr>
            <a:xfrm>
              <a:off x="9041714" y="3429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EDFAA1-46FF-CB31-372E-35E2351A9A4E}"/>
                </a:ext>
              </a:extLst>
            </p:cNvPr>
            <p:cNvSpPr txBox="1"/>
            <p:nvPr/>
          </p:nvSpPr>
          <p:spPr>
            <a:xfrm>
              <a:off x="9307595" y="383066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78A719-558C-81EF-810E-B474F1236D01}"/>
                </a:ext>
              </a:extLst>
            </p:cNvPr>
            <p:cNvSpPr txBox="1"/>
            <p:nvPr/>
          </p:nvSpPr>
          <p:spPr>
            <a:xfrm>
              <a:off x="8619563" y="4048711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z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57DE92-88B1-7B36-4520-14550184CFB5}"/>
              </a:ext>
            </a:extLst>
          </p:cNvPr>
          <p:cNvSpPr/>
          <p:nvPr/>
        </p:nvSpPr>
        <p:spPr>
          <a:xfrm>
            <a:off x="9339209" y="1019195"/>
            <a:ext cx="2331091" cy="1160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model space, where is the origin (0,0,0)?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F92BFE-EA8A-7CE2-E40C-B0FE8C6383A9}"/>
              </a:ext>
            </a:extLst>
          </p:cNvPr>
          <p:cNvCxnSpPr>
            <a:stCxn id="2" idx="1"/>
          </p:cNvCxnSpPr>
          <p:nvPr/>
        </p:nvCxnSpPr>
        <p:spPr>
          <a:xfrm flipH="1">
            <a:off x="6017523" y="1599685"/>
            <a:ext cx="3321686" cy="2059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9FE8F5-60CE-428F-0BD6-4662DE067EE6}"/>
              </a:ext>
            </a:extLst>
          </p:cNvPr>
          <p:cNvSpPr txBox="1"/>
          <p:nvPr/>
        </p:nvSpPr>
        <p:spPr>
          <a:xfrm>
            <a:off x="3328694" y="1415019"/>
            <a:ext cx="53328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D1FF8-B335-FDD1-C046-6AC8FB42D843}"/>
              </a:ext>
            </a:extLst>
          </p:cNvPr>
          <p:cNvCxnSpPr>
            <a:stCxn id="3" idx="3"/>
          </p:cNvCxnSpPr>
          <p:nvPr/>
        </p:nvCxnSpPr>
        <p:spPr>
          <a:xfrm>
            <a:off x="3861982" y="1599685"/>
            <a:ext cx="1939192" cy="979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3F72E4-AB35-5A90-CC8D-2F6C4EC0B906}"/>
              </a:ext>
            </a:extLst>
          </p:cNvPr>
          <p:cNvSpPr txBox="1"/>
          <p:nvPr/>
        </p:nvSpPr>
        <p:spPr>
          <a:xfrm>
            <a:off x="3787697" y="5225579"/>
            <a:ext cx="7068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3396E9-89FD-0A03-6ED7-622F6CFDE7AB}"/>
              </a:ext>
            </a:extLst>
          </p:cNvPr>
          <p:cNvCxnSpPr>
            <a:stCxn id="12" idx="3"/>
          </p:cNvCxnSpPr>
          <p:nvPr/>
        </p:nvCxnSpPr>
        <p:spPr>
          <a:xfrm flipV="1">
            <a:off x="4494557" y="4255505"/>
            <a:ext cx="1306617" cy="1154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CF4628-5695-DF23-3474-AC71AF1AC8E0}"/>
              </a:ext>
            </a:extLst>
          </p:cNvPr>
          <p:cNvSpPr txBox="1"/>
          <p:nvPr/>
        </p:nvSpPr>
        <p:spPr>
          <a:xfrm>
            <a:off x="8211407" y="4609673"/>
            <a:ext cx="69281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A82A97-1A6C-9550-3211-9BB7BD59C121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050795" y="3658884"/>
            <a:ext cx="1160612" cy="1135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D026-DE6E-4651-F153-7ECE4FE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69413-F6B6-52D2-7B3B-93F4DB91A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854110"/>
            <a:ext cx="5524500" cy="539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9EA522-8EE6-FB2D-51D7-B3D806671B13}"/>
              </a:ext>
            </a:extLst>
          </p:cNvPr>
          <p:cNvSpPr txBox="1"/>
          <p:nvPr/>
        </p:nvSpPr>
        <p:spPr>
          <a:xfrm>
            <a:off x="144027" y="748880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Looking Bottom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06BAA-FC48-C11E-611B-7084CE8A19C0}"/>
              </a:ext>
            </a:extLst>
          </p:cNvPr>
          <p:cNvSpPr txBox="1"/>
          <p:nvPr/>
        </p:nvSpPr>
        <p:spPr>
          <a:xfrm>
            <a:off x="5750943" y="6366745"/>
            <a:ext cx="7068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3C681E-DDA0-1D64-5550-E3BC9D58A4F6}"/>
              </a:ext>
            </a:extLst>
          </p:cNvPr>
          <p:cNvSpPr txBox="1"/>
          <p:nvPr/>
        </p:nvSpPr>
        <p:spPr>
          <a:xfrm>
            <a:off x="9169875" y="3364401"/>
            <a:ext cx="69281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5290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D026-DE6E-4651-F153-7ECE4FE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E5654-B372-8B16-7BF5-1AD4FDA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459" y="854110"/>
            <a:ext cx="5887082" cy="54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D026-DE6E-4651-F153-7ECE4FE8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PIU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D70D4-ABF2-EE9C-6C84-DC6F19A55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18" y="854110"/>
            <a:ext cx="6323510" cy="567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C80D9E2-71E0-8446-0169-62A4C6B8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100390"/>
            <a:ext cx="11278496" cy="835526"/>
          </a:xfrm>
        </p:spPr>
        <p:txBody>
          <a:bodyPr/>
          <a:lstStyle/>
          <a:p>
            <a:r>
              <a:rPr lang="en-US" dirty="0"/>
              <a:t>Refence 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9682A-BB61-1A19-25FB-2408BDC7AC5F}"/>
              </a:ext>
            </a:extLst>
          </p:cNvPr>
          <p:cNvSpPr txBox="1"/>
          <p:nvPr/>
        </p:nvSpPr>
        <p:spPr>
          <a:xfrm>
            <a:off x="75304" y="935916"/>
            <a:ext cx="11955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SBC = Satellite Body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CDS = </a:t>
            </a:r>
            <a:r>
              <a:rPr lang="en-US" dirty="0" err="1"/>
              <a:t>Cubesat</a:t>
            </a:r>
            <a:r>
              <a:rPr lang="en-US" dirty="0"/>
              <a:t> Design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6724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D1DB-9E9C-8BF9-F2A3-149EBC96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2CED-5470-F202-A702-CEBC1113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FP-</a:t>
            </a:r>
            <a:r>
              <a:rPr lang="en-US" i="1" dirty="0"/>
              <a:t>AB</a:t>
            </a:r>
            <a:r>
              <a:rPr lang="en-US" dirty="0"/>
              <a:t>-###</a:t>
            </a:r>
          </a:p>
          <a:p>
            <a:r>
              <a:rPr lang="en-US" dirty="0"/>
              <a:t>Types (</a:t>
            </a:r>
            <a:r>
              <a:rPr lang="en-US" i="1" dirty="0"/>
              <a:t>AB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ME: Mechanical Drawings</a:t>
            </a:r>
          </a:p>
          <a:p>
            <a:pPr lvl="1"/>
            <a:r>
              <a:rPr lang="en-US" dirty="0"/>
              <a:t>AN: Analysis</a:t>
            </a:r>
          </a:p>
          <a:p>
            <a:pPr lvl="1"/>
            <a:r>
              <a:rPr lang="en-US" dirty="0"/>
              <a:t>PN: Plans</a:t>
            </a:r>
          </a:p>
          <a:p>
            <a:pPr lvl="1"/>
            <a:r>
              <a:rPr lang="en-US"/>
              <a:t>ML: Parts Lists (MEL, BOM, etc.)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2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EF7-988B-D235-AB3E-5C77681A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 Decomposition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B435F-C89C-4C70-DD69-4F3D53350AC1}"/>
              </a:ext>
            </a:extLst>
          </p:cNvPr>
          <p:cNvSpPr/>
          <p:nvPr/>
        </p:nvSpPr>
        <p:spPr>
          <a:xfrm>
            <a:off x="5463092" y="957430"/>
            <a:ext cx="1265816" cy="580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Fox+ SV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7171B-0815-BAA3-B524-66F9C8CBF682}"/>
              </a:ext>
            </a:extLst>
          </p:cNvPr>
          <p:cNvSpPr/>
          <p:nvPr/>
        </p:nvSpPr>
        <p:spPr>
          <a:xfrm>
            <a:off x="376519" y="2250141"/>
            <a:ext cx="1265816" cy="580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ED784C-7863-D023-4E22-6D8D81C59EBD}"/>
              </a:ext>
            </a:extLst>
          </p:cNvPr>
          <p:cNvSpPr/>
          <p:nvPr/>
        </p:nvSpPr>
        <p:spPr>
          <a:xfrm>
            <a:off x="2452744" y="2250141"/>
            <a:ext cx="1265816" cy="580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Antenna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6819B-2B7C-A898-08A2-73C66FD7B249}"/>
              </a:ext>
            </a:extLst>
          </p:cNvPr>
          <p:cNvSpPr/>
          <p:nvPr/>
        </p:nvSpPr>
        <p:spPr>
          <a:xfrm>
            <a:off x="4528969" y="2250141"/>
            <a:ext cx="1265816" cy="580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F350E-4700-5C08-BFBE-4A5112F4F11F}"/>
              </a:ext>
            </a:extLst>
          </p:cNvPr>
          <p:cNvSpPr/>
          <p:nvPr/>
        </p:nvSpPr>
        <p:spPr>
          <a:xfrm>
            <a:off x="6605194" y="2250141"/>
            <a:ext cx="1265816" cy="580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RT-IHU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102B0-998C-3281-54DD-0BC4E412CA20}"/>
              </a:ext>
            </a:extLst>
          </p:cNvPr>
          <p:cNvSpPr/>
          <p:nvPr/>
        </p:nvSpPr>
        <p:spPr>
          <a:xfrm>
            <a:off x="8681419" y="2250140"/>
            <a:ext cx="1265816" cy="580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RXTX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8109DC-773D-5B31-8E7B-E833727E52CE}"/>
              </a:ext>
            </a:extLst>
          </p:cNvPr>
          <p:cNvSpPr/>
          <p:nvPr/>
        </p:nvSpPr>
        <p:spPr>
          <a:xfrm>
            <a:off x="10549665" y="2250139"/>
            <a:ext cx="1265816" cy="5809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ICR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9D7537E-2F67-0EFF-D55E-62C6AF3521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196815" y="-649044"/>
            <a:ext cx="711798" cy="508657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FF49DCD-C300-AE3C-1F13-DD3893174DC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234927" y="389068"/>
            <a:ext cx="711798" cy="30103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881179A-CF43-17C2-392C-086B61230977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5273040" y="1427181"/>
            <a:ext cx="711798" cy="93412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1FA2E5-FE2B-833B-A382-3405D8D99C4D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11152" y="1323191"/>
            <a:ext cx="711798" cy="114210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AF7E838-D410-2FE7-9396-D707DF3F226E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49265" y="285077"/>
            <a:ext cx="711797" cy="321832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38A82EA-84A1-C74D-B3C7-C8D98CAA575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rot="16200000" flipH="1">
            <a:off x="8283388" y="-649046"/>
            <a:ext cx="711796" cy="508657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B23266-BDC9-D3EE-D58C-0C62FF5D80D9}"/>
              </a:ext>
            </a:extLst>
          </p:cNvPr>
          <p:cNvSpPr/>
          <p:nvPr/>
        </p:nvSpPr>
        <p:spPr>
          <a:xfrm>
            <a:off x="5327681" y="3052536"/>
            <a:ext cx="1265816" cy="58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B1A1E7-EA2F-604D-4B12-98504713C7AC}"/>
              </a:ext>
            </a:extLst>
          </p:cNvPr>
          <p:cNvSpPr/>
          <p:nvPr/>
        </p:nvSpPr>
        <p:spPr>
          <a:xfrm>
            <a:off x="5327681" y="3854931"/>
            <a:ext cx="1265816" cy="58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PBP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4C12A-E1FD-9FBF-A5A6-6FEF27CE7663}"/>
              </a:ext>
            </a:extLst>
          </p:cNvPr>
          <p:cNvSpPr/>
          <p:nvPr/>
        </p:nvSpPr>
        <p:spPr>
          <a:xfrm>
            <a:off x="5327681" y="4657326"/>
            <a:ext cx="1265816" cy="58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Solar Panels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02D8356-7308-15A9-CE2F-173C883425F5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988810" y="3004121"/>
            <a:ext cx="511939" cy="165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D965A2-35C1-93D5-4195-86064A36AD1E}"/>
              </a:ext>
            </a:extLst>
          </p:cNvPr>
          <p:cNvCxnSpPr>
            <a:stCxn id="9" idx="2"/>
            <a:endCxn id="26" idx="1"/>
          </p:cNvCxnSpPr>
          <p:nvPr/>
        </p:nvCxnSpPr>
        <p:spPr>
          <a:xfrm rot="16200000" flipH="1">
            <a:off x="4587612" y="3405319"/>
            <a:ext cx="1314334" cy="165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36E5EB-B073-7771-B459-C223D807228C}"/>
              </a:ext>
            </a:extLst>
          </p:cNvPr>
          <p:cNvCxnSpPr>
            <a:stCxn id="9" idx="2"/>
            <a:endCxn id="27" idx="1"/>
          </p:cNvCxnSpPr>
          <p:nvPr/>
        </p:nvCxnSpPr>
        <p:spPr>
          <a:xfrm rot="16200000" flipH="1">
            <a:off x="4186415" y="3806516"/>
            <a:ext cx="2116729" cy="16580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E2F12A9-24AA-A51A-CCC5-C89D78D4722E}"/>
              </a:ext>
            </a:extLst>
          </p:cNvPr>
          <p:cNvSpPr/>
          <p:nvPr/>
        </p:nvSpPr>
        <p:spPr>
          <a:xfrm>
            <a:off x="1143073" y="3052535"/>
            <a:ext cx="1265816" cy="58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50B852D-DA20-C71C-E144-8AB8A86B2965}"/>
              </a:ext>
            </a:extLst>
          </p:cNvPr>
          <p:cNvSpPr/>
          <p:nvPr/>
        </p:nvSpPr>
        <p:spPr>
          <a:xfrm>
            <a:off x="1143073" y="3854928"/>
            <a:ext cx="1265816" cy="5809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25FC2EB-9A96-E641-6269-5187789C4A46}"/>
              </a:ext>
            </a:extLst>
          </p:cNvPr>
          <p:cNvCxnSpPr>
            <a:stCxn id="7" idx="2"/>
            <a:endCxn id="34" idx="1"/>
          </p:cNvCxnSpPr>
          <p:nvPr/>
        </p:nvCxnSpPr>
        <p:spPr>
          <a:xfrm rot="16200000" flipH="1">
            <a:off x="820281" y="3020200"/>
            <a:ext cx="511938" cy="1336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7E3CA0D-31A0-1D7A-873B-CA80BEF3D91F}"/>
              </a:ext>
            </a:extLst>
          </p:cNvPr>
          <p:cNvCxnSpPr>
            <a:stCxn id="7" idx="2"/>
            <a:endCxn id="35" idx="1"/>
          </p:cNvCxnSpPr>
          <p:nvPr/>
        </p:nvCxnSpPr>
        <p:spPr>
          <a:xfrm rot="16200000" flipH="1">
            <a:off x="419085" y="3421396"/>
            <a:ext cx="1314331" cy="13364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283D4B-5B97-A584-964E-C28993460FAF}"/>
              </a:ext>
            </a:extLst>
          </p:cNvPr>
          <p:cNvSpPr/>
          <p:nvPr/>
        </p:nvSpPr>
        <p:spPr>
          <a:xfrm>
            <a:off x="11350643" y="6039787"/>
            <a:ext cx="752415" cy="182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Level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DEB2A4-727B-FD72-2457-E0AAF25BF91D}"/>
              </a:ext>
            </a:extLst>
          </p:cNvPr>
          <p:cNvSpPr/>
          <p:nvPr/>
        </p:nvSpPr>
        <p:spPr>
          <a:xfrm>
            <a:off x="11350643" y="6325252"/>
            <a:ext cx="752415" cy="1829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C3318A8-1CCE-BE72-4453-047289B23C2E}"/>
              </a:ext>
            </a:extLst>
          </p:cNvPr>
          <p:cNvSpPr/>
          <p:nvPr/>
        </p:nvSpPr>
        <p:spPr>
          <a:xfrm>
            <a:off x="11350643" y="6610717"/>
            <a:ext cx="752415" cy="182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9803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6182</TotalTime>
  <Words>107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Fox+ Space Vehicle Mechanical Plan</vt:lpstr>
      <vt:lpstr>Space Vehicle Coordinate System</vt:lpstr>
      <vt:lpstr>Frame Layout</vt:lpstr>
      <vt:lpstr>Battery Layout</vt:lpstr>
      <vt:lpstr>PIU Layout</vt:lpstr>
      <vt:lpstr>Refence Documents</vt:lpstr>
      <vt:lpstr>Model Naming Convention</vt:lpstr>
      <vt:lpstr>SV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Vehicle Coordinate System</dc:title>
  <dc:creator>Andrew Robinson</dc:creator>
  <cp:lastModifiedBy>Andrew Robinson</cp:lastModifiedBy>
  <cp:revision>8</cp:revision>
  <dcterms:created xsi:type="dcterms:W3CDTF">2024-04-06T14:48:00Z</dcterms:created>
  <dcterms:modified xsi:type="dcterms:W3CDTF">2024-04-29T02:50:52Z</dcterms:modified>
</cp:coreProperties>
</file>