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  <p:sldId id="261" r:id="rId6"/>
    <p:sldId id="260" r:id="rId7"/>
    <p:sldId id="259" r:id="rId8"/>
    <p:sldId id="258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0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9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4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02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72DA-A2E1-41F0-88A6-CB043E42796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C6FF59-3A57-4F98-8350-4F4514B2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EB49F4-A076-DADC-234C-97DD43618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Assembling the 1U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C73D0-6DA2-5045-59AA-DAEF5DED6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Thomas Wu 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05/26/2023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6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97A5CE44-9D07-4AD7-B94C-7C935136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703601-C9B7-448F-B403-01CBCB08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923CDCA-D161-4CE7-BA92-92AE20B96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AFFB0997-74F4-42F6-80A7-7C1B6BD3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A14E1792-3BAD-41B1-A563-2180A26E6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C30D05BD-CE6E-4143-946E-A2C5EC7C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4317EBD8-70E0-492B-B401-C72697C7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0545381-EDB5-47D8-9497-D5802F5A4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E67012E4-2FDC-4F96-A145-1E426784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C088EA8D-BA27-4043-967F-595BE451C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7D7B306D-2572-4DF7-BC2E-675203317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FED6A3-D5D7-4F26-B6EB-091492A9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57CA315F-B9C5-4899-A337-C138908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F3C62C3A-023D-428B-AEEA-68C9B037B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6132B97B-0D55-426A-8D75-9E7F8FCE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28C8CE4-C5A6-4B6C-B428-1D2852C3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6C6C0EAF-AF4D-4E28-B480-93C9A324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C254D393-7673-4399-AE7D-933ED61B1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76A48428-8958-41F8-BCFD-F9EB16A17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F895B04F-691C-404F-A9F1-47B31575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38BAB3B8-E8BB-4327-9E73-FFAD5597B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88ED23AE-358F-4EEC-8D62-917EBED7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776F07C9-FA92-406A-B934-95BE8CAE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BDA1CEAF-E0AD-4A46-8E40-9251837C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53D21C6F-F2ED-4F73-8B4D-9E2FECBB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2FED37FF-C037-4A76-A8D6-33525D19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DE0DC4B-718F-4E78-A0AB-8442F28A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8F80CA79-E2F4-4B1D-97DE-04F9215B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3AFFC4-2AE4-B8DC-EEDA-19014AF8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Complete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87D3D-0FC1-2BA3-5070-8A444880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8" r="3" b="3"/>
          <a:stretch/>
        </p:blipFill>
        <p:spPr>
          <a:xfrm>
            <a:off x="929675" y="1250067"/>
            <a:ext cx="4213521" cy="432659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E15F4FDF-1B24-4F56-AF01-4D0645A8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33">
            <a:extLst>
              <a:ext uri="{FF2B5EF4-FFF2-40B4-BE49-F238E27FC236}">
                <a16:creationId xmlns:a16="http://schemas.microsoft.com/office/drawing/2014/main" id="{4FD76CDA-1C6B-40B2-9A61-FD38CE1B4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34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163A-49B1-E905-D2E7-FDCED7E2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Unscrew the side screws from each corner to remove the side frame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C4BB0-CD5C-6E33-F4BC-1AA7485E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521931"/>
            <a:ext cx="5640502" cy="38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C8F2-0641-9941-0790-553C6024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Attach the 4 flat head screws to the bottom frame</a:t>
            </a: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045D4-98A3-9A67-A847-525832E0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396208"/>
            <a:ext cx="5640502" cy="20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E236D-C6A2-FE32-1067-49949788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Screw 4 standoffs to the flat head screws</a:t>
            </a: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8381C-D154-6DE9-22FF-3A83C283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043678"/>
            <a:ext cx="5640502" cy="27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2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3B5B9-3179-CF99-50E1-9082B63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EFFFF"/>
                </a:solidFill>
              </a:rPr>
              <a:t>Align the adapter standoffs and power board as shown in the picture (battery will go below the power board)</a:t>
            </a: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70FAF-4B10-BC20-479F-AE41FF7F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057779"/>
            <a:ext cx="5640502" cy="27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2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E977D-64A6-8FA9-BDBB-446F09B3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Align LIHU and fasten with 4 standoffs</a:t>
            </a:r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C73E-2CC4-E04B-A6B1-650D38D6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761652"/>
            <a:ext cx="5640502" cy="33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4AFED-7EE0-15A0-ACDD-96A7F618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Align LT RT-TX and again fasten with 4 standoffs</a:t>
            </a: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05E63-3A47-110E-1D39-BF23F5E8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627690"/>
            <a:ext cx="5640502" cy="3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4E8A1-0B05-F2D6-6D61-EF5B7B7F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Align LT ICR and fasten with 4 socket head screw</a:t>
            </a:r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86446-4653-49E5-F8CC-9C288AF7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232855"/>
            <a:ext cx="5640502" cy="4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3D469-12A5-2FFC-3828-C84C1A15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Reattach the side frame and screw in the side screws</a:t>
            </a:r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252B-4FA2-A391-C18C-CF6D2D10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05" y="967417"/>
            <a:ext cx="4794879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96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Assembling the 1U Frame</vt:lpstr>
      <vt:lpstr>Unscrew the side screws from each corner to remove the side frame</vt:lpstr>
      <vt:lpstr>Attach the 4 flat head screws to the bottom frame</vt:lpstr>
      <vt:lpstr>Screw 4 standoffs to the flat head screws</vt:lpstr>
      <vt:lpstr>Align the adapter standoffs and power board as shown in the picture (battery will go below the power board)</vt:lpstr>
      <vt:lpstr>Align LIHU and fasten with 4 standoffs</vt:lpstr>
      <vt:lpstr>Align LT RT-TX and again fasten with 4 standoffs</vt:lpstr>
      <vt:lpstr>Align LT ICR and fasten with 4 socket head screw</vt:lpstr>
      <vt:lpstr>Reattach the side frame and screw in the side screws</vt:lpstr>
      <vt:lpstr>Complete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Assembling the 1U Frame</dc:title>
  <dc:creator>Wu, Thomas G</dc:creator>
  <cp:lastModifiedBy>Wu, Thomas G</cp:lastModifiedBy>
  <cp:revision>3</cp:revision>
  <dcterms:created xsi:type="dcterms:W3CDTF">2023-05-26T20:44:29Z</dcterms:created>
  <dcterms:modified xsi:type="dcterms:W3CDTF">2023-06-07T23:49:14Z</dcterms:modified>
</cp:coreProperties>
</file>