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4660"/>
  </p:normalViewPr>
  <p:slideViewPr>
    <p:cSldViewPr snapToGrid="0">
      <p:cViewPr>
        <p:scale>
          <a:sx n="75" d="100"/>
          <a:sy n="75" d="100"/>
        </p:scale>
        <p:origin x="195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39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F280EB-7880-BE39-35C7-A26786783F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FED6D-D32B-D60C-C02E-50D9CD0EC5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FF168-0128-429A-B403-2CFF0B525A2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2D7AC-D8FE-123C-C80F-26B2BE2DF8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5E382-7722-38F0-C8DE-B7485CB644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D11A1-0EAD-4D1A-B706-1EC6B49CD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0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7BD0-BF6F-C3A7-CE3E-821001B7B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D148D-06CD-9C3A-2685-B0E4440BA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80CB6-1E09-1713-F43F-C1BB6D0F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B0BA6-FC30-22D7-1FF2-0B19A7E0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FE752-9148-7F65-3A02-ECC54D20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3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CF1E-BFBD-2C81-1792-CA89A87A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83A12-001B-C568-9689-F5530CF3B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FE3F8-CA88-8C51-ECFF-640B5736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BBFED-A1E6-C3D2-7587-2E6B2EC7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2B390-27D8-20E9-1F4F-7661E537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2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B07FF-8E2A-3E63-CEF0-8CE792E48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A0EBE-AED9-91DC-AF3D-6F47BE914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7F00A-C6B8-D97A-0E32-877532E9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8823F-6E52-432C-E227-BA21A8C4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43414-D0A4-A096-024C-339E5A33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1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BDEC-BCAF-1C5A-24B2-EE2CB0D1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A9FD3-782B-1F16-CCE6-24B6B0087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9A101-72FE-006B-C434-AE4B6D97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C6476-3F8F-93F4-3CD7-29EA5870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9A6B6-AE42-69BB-3BAA-F8B22DF1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6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7341-7EA8-C4E3-5B08-8174CEFF3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EF13F-874D-B10B-8E66-609DA5234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098B1-6ACF-8854-3C8A-9C0F5C4B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D7DE6-2F47-4D41-8AF4-3D294B81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A56F7-CC71-5E27-5563-566F438B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0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9BB1-ED67-3413-1613-4CE5807E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3B02C-43E4-1888-4AD1-AFC79A19D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4C038-895B-AEFA-DD0F-FC6E57EDB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A192A-EBE4-69AA-9E6F-3B3CB25E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127D3-205B-C0B7-1F40-7F67812B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5794-9FEB-3C9F-6330-35A104E0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3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96EC-794A-3330-C21E-AF6BD742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0477B-A8F4-A5CD-6619-632637356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AF2B3-B8C7-9380-BB3B-1A328FB02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1980D-78A8-D753-5D6F-E3BDE2735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A2C42-391C-8628-8379-ED731C3D8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AE6F3-DB65-82B4-8BE2-ACEA21C9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FA810-DDBF-3EEA-6ADD-EE7EE450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94BFB-5B02-C1CD-C3F2-0F14ABB9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5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F051-61F4-1006-9A83-07C5220E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72870-A68F-FF7C-1E2C-2C4CD40B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E5D2B-8364-612E-8E25-0AA2B743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F1166-0F50-05D6-E1E3-6B46B161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66184-4162-00AD-DC9B-B1192ED7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C056C-76F7-8EA4-EB0E-B8D1A93B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B3689-A779-6F9D-4064-A0458A1E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1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D691-184B-5531-E2F6-E288538B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C08B-CA81-9301-040F-A387DDF46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CE2F2-39D0-1DE1-FBC3-6EBC53AAA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966D6-E3A8-754B-72A2-BAB72550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3B1D3-6305-0DB8-561D-22434E07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44D60-FDF9-F3AD-F630-6B066AF3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9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767A-20E3-3091-17ED-11169D22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265D8-F955-B304-BBDB-8DDF062B1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7133E-9A4D-D818-5E94-23D1B6F7D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705BB-2DEB-53EE-1FC2-CF193E5A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7E605-CC29-B36B-BEAB-C1F36FA2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05055-7D1B-5E25-668B-AAB8B673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8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D90B7-9459-5DEA-9976-AAD1AB6F3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74" y="136525"/>
            <a:ext cx="11887199" cy="717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D21EE-8158-2530-9683-78289E42C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774" y="974690"/>
            <a:ext cx="11887198" cy="520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53223-88DC-CE6A-4D37-84AA59BA7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44B4D-3D2E-4BA9-803F-9E6494F989E1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D53B-36C6-86A5-9D0F-FF0DB3F2F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85749-CD7E-51C4-21C7-4E1CF7BC0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5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4233EC-9D41-5136-8CF8-5D8753BD9048}"/>
              </a:ext>
            </a:extLst>
          </p:cNvPr>
          <p:cNvCxnSpPr/>
          <p:nvPr/>
        </p:nvCxnSpPr>
        <p:spPr>
          <a:xfrm>
            <a:off x="5350136" y="4335477"/>
            <a:ext cx="0" cy="1473798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be 3">
            <a:extLst>
              <a:ext uri="{FF2B5EF4-FFF2-40B4-BE49-F238E27FC236}">
                <a16:creationId xmlns:a16="http://schemas.microsoft.com/office/drawing/2014/main" id="{AC26E484-1044-A8F9-C432-621ED92BDA24}"/>
              </a:ext>
            </a:extLst>
          </p:cNvPr>
          <p:cNvSpPr/>
          <p:nvPr/>
        </p:nvSpPr>
        <p:spPr>
          <a:xfrm>
            <a:off x="4198934" y="2263454"/>
            <a:ext cx="2331092" cy="2331092"/>
          </a:xfrm>
          <a:prstGeom prst="cub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172E01-161B-C684-8B8B-CA43BE2188B9}"/>
              </a:ext>
            </a:extLst>
          </p:cNvPr>
          <p:cNvCxnSpPr>
            <a:cxnSpLocks/>
          </p:cNvCxnSpPr>
          <p:nvPr/>
        </p:nvCxnSpPr>
        <p:spPr>
          <a:xfrm flipV="1">
            <a:off x="5386592" y="1121336"/>
            <a:ext cx="0" cy="137518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4FEDE0-0474-7F75-3B96-DAFE85EE9175}"/>
              </a:ext>
            </a:extLst>
          </p:cNvPr>
          <p:cNvSpPr txBox="1"/>
          <p:nvPr/>
        </p:nvSpPr>
        <p:spPr>
          <a:xfrm>
            <a:off x="5357308" y="558754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97831B-3C56-B9CE-D1EE-CF4D2507EA4E}"/>
              </a:ext>
            </a:extLst>
          </p:cNvPr>
          <p:cNvSpPr txBox="1"/>
          <p:nvPr/>
        </p:nvSpPr>
        <p:spPr>
          <a:xfrm>
            <a:off x="5413039" y="959972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Zenith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74055F-25BD-77E6-724A-E70D10C67D07}"/>
              </a:ext>
            </a:extLst>
          </p:cNvPr>
          <p:cNvCxnSpPr/>
          <p:nvPr/>
        </p:nvCxnSpPr>
        <p:spPr>
          <a:xfrm flipV="1">
            <a:off x="920266" y="5054600"/>
            <a:ext cx="0" cy="10385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284529-CD60-B98E-4751-AD648465B101}"/>
              </a:ext>
            </a:extLst>
          </p:cNvPr>
          <p:cNvCxnSpPr>
            <a:cxnSpLocks/>
          </p:cNvCxnSpPr>
          <p:nvPr/>
        </p:nvCxnSpPr>
        <p:spPr>
          <a:xfrm>
            <a:off x="920266" y="6090292"/>
            <a:ext cx="10223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0EAE9D-0D56-408D-C562-9659A778B3D1}"/>
              </a:ext>
            </a:extLst>
          </p:cNvPr>
          <p:cNvCxnSpPr>
            <a:cxnSpLocks/>
          </p:cNvCxnSpPr>
          <p:nvPr/>
        </p:nvCxnSpPr>
        <p:spPr>
          <a:xfrm flipH="1">
            <a:off x="312907" y="6093146"/>
            <a:ext cx="607359" cy="5691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405671-8278-0B27-3C8C-585F8EA17F64}"/>
              </a:ext>
            </a:extLst>
          </p:cNvPr>
          <p:cNvSpPr txBox="1"/>
          <p:nvPr/>
        </p:nvSpPr>
        <p:spPr>
          <a:xfrm>
            <a:off x="920266" y="48442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B5215-4016-275C-E6E8-A414AF9443FD}"/>
              </a:ext>
            </a:extLst>
          </p:cNvPr>
          <p:cNvSpPr txBox="1"/>
          <p:nvPr/>
        </p:nvSpPr>
        <p:spPr>
          <a:xfrm>
            <a:off x="1822515" y="57209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20B570-4FAB-F805-3E09-31B66F6A7349}"/>
              </a:ext>
            </a:extLst>
          </p:cNvPr>
          <p:cNvSpPr txBox="1"/>
          <p:nvPr/>
        </p:nvSpPr>
        <p:spPr>
          <a:xfrm>
            <a:off x="0" y="62929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CC80D9E2-71E0-8446-0169-62A4C6B8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4" y="100390"/>
            <a:ext cx="11278496" cy="835526"/>
          </a:xfrm>
        </p:spPr>
        <p:txBody>
          <a:bodyPr/>
          <a:lstStyle/>
          <a:p>
            <a:r>
              <a:rPr lang="en-US" dirty="0"/>
              <a:t>Space Vehicle Coordinate System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614365-7BC7-65EC-7202-5B849DD820FB}"/>
              </a:ext>
            </a:extLst>
          </p:cNvPr>
          <p:cNvCxnSpPr>
            <a:cxnSpLocks/>
          </p:cNvCxnSpPr>
          <p:nvPr/>
        </p:nvCxnSpPr>
        <p:spPr>
          <a:xfrm>
            <a:off x="4787153" y="2263454"/>
            <a:ext cx="0" cy="17522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B8B504-66F8-DCD0-4247-505B23393C60}"/>
              </a:ext>
            </a:extLst>
          </p:cNvPr>
          <p:cNvCxnSpPr>
            <a:cxnSpLocks/>
          </p:cNvCxnSpPr>
          <p:nvPr/>
        </p:nvCxnSpPr>
        <p:spPr>
          <a:xfrm flipH="1">
            <a:off x="4782506" y="4015740"/>
            <a:ext cx="174752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57C5D07-792C-C572-F6B3-D6E4EBB8A15A}"/>
              </a:ext>
            </a:extLst>
          </p:cNvPr>
          <p:cNvCxnSpPr/>
          <p:nvPr/>
        </p:nvCxnSpPr>
        <p:spPr>
          <a:xfrm flipV="1">
            <a:off x="4198934" y="4008120"/>
            <a:ext cx="583572" cy="5835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26330A-9CCF-18DB-3BF1-661DBDC5F2E1}"/>
              </a:ext>
            </a:extLst>
          </p:cNvPr>
          <p:cNvCxnSpPr>
            <a:cxnSpLocks/>
          </p:cNvCxnSpPr>
          <p:nvPr/>
        </p:nvCxnSpPr>
        <p:spPr>
          <a:xfrm flipH="1">
            <a:off x="5353685" y="3556000"/>
            <a:ext cx="3623" cy="600075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763739-0FDB-76BF-0D34-203D276E4AF5}"/>
              </a:ext>
            </a:extLst>
          </p:cNvPr>
          <p:cNvCxnSpPr>
            <a:cxnSpLocks/>
          </p:cNvCxnSpPr>
          <p:nvPr/>
        </p:nvCxnSpPr>
        <p:spPr>
          <a:xfrm>
            <a:off x="5353685" y="3573289"/>
            <a:ext cx="521598" cy="1024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D9C32F-29D7-2402-D151-4F08CBCF9B96}"/>
              </a:ext>
            </a:extLst>
          </p:cNvPr>
          <p:cNvCxnSpPr>
            <a:cxnSpLocks/>
          </p:cNvCxnSpPr>
          <p:nvPr/>
        </p:nvCxnSpPr>
        <p:spPr>
          <a:xfrm flipH="1">
            <a:off x="5003800" y="3574313"/>
            <a:ext cx="349885" cy="343637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A727133-D6B4-1578-468B-5C164CF6064F}"/>
              </a:ext>
            </a:extLst>
          </p:cNvPr>
          <p:cNvSpPr txBox="1"/>
          <p:nvPr/>
        </p:nvSpPr>
        <p:spPr>
          <a:xfrm>
            <a:off x="4779168" y="36113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EDFAA1-46FF-CB31-372E-35E2351A9A4E}"/>
              </a:ext>
            </a:extLst>
          </p:cNvPr>
          <p:cNvSpPr txBox="1"/>
          <p:nvPr/>
        </p:nvSpPr>
        <p:spPr>
          <a:xfrm>
            <a:off x="5689315" y="326001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78A719-558C-81EF-810E-B474F1236D01}"/>
              </a:ext>
            </a:extLst>
          </p:cNvPr>
          <p:cNvSpPr txBox="1"/>
          <p:nvPr/>
        </p:nvSpPr>
        <p:spPr>
          <a:xfrm>
            <a:off x="5322144" y="394569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z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87A75EBA-B4BB-926B-1A47-6A251F62D914}"/>
              </a:ext>
            </a:extLst>
          </p:cNvPr>
          <p:cNvSpPr/>
          <p:nvPr/>
        </p:nvSpPr>
        <p:spPr>
          <a:xfrm>
            <a:off x="10088965" y="265224"/>
            <a:ext cx="1796815" cy="1709562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8B4D2-FBE8-9664-D386-0072F03636F4}"/>
              </a:ext>
            </a:extLst>
          </p:cNvPr>
          <p:cNvSpPr txBox="1"/>
          <p:nvPr/>
        </p:nvSpPr>
        <p:spPr>
          <a:xfrm>
            <a:off x="10770831" y="297039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EA84BE-24C1-130A-9DC8-2DCF25971026}"/>
              </a:ext>
            </a:extLst>
          </p:cNvPr>
          <p:cNvSpPr txBox="1"/>
          <p:nvPr/>
        </p:nvSpPr>
        <p:spPr>
          <a:xfrm>
            <a:off x="10562023" y="1099366"/>
            <a:ext cx="417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41B04-29D2-B78E-668B-FBF0DF2AEA14}"/>
              </a:ext>
            </a:extLst>
          </p:cNvPr>
          <p:cNvSpPr txBox="1"/>
          <p:nvPr/>
        </p:nvSpPr>
        <p:spPr>
          <a:xfrm rot="19527335">
            <a:off x="11408452" y="98150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D5CF84-E94C-1B61-04DB-BAFB19DD2EB5}"/>
              </a:ext>
            </a:extLst>
          </p:cNvPr>
          <p:cNvSpPr txBox="1"/>
          <p:nvPr/>
        </p:nvSpPr>
        <p:spPr>
          <a:xfrm>
            <a:off x="3128058" y="297629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(0,0,0)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C413D5-75C8-602E-C66C-E0F4FFF66CF8}"/>
              </a:ext>
            </a:extLst>
          </p:cNvPr>
          <p:cNvCxnSpPr>
            <a:cxnSpLocks/>
          </p:cNvCxnSpPr>
          <p:nvPr/>
        </p:nvCxnSpPr>
        <p:spPr>
          <a:xfrm>
            <a:off x="3949117" y="3283687"/>
            <a:ext cx="1315033" cy="27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A48BFE-21F2-1FFC-53C4-0CB9C929DE69}"/>
              </a:ext>
            </a:extLst>
          </p:cNvPr>
          <p:cNvSpPr txBox="1"/>
          <p:nvPr/>
        </p:nvSpPr>
        <p:spPr>
          <a:xfrm>
            <a:off x="10272007" y="1950831"/>
            <a:ext cx="997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Inventor</a:t>
            </a:r>
          </a:p>
          <a:p>
            <a:pPr algn="ctr"/>
            <a:r>
              <a:rPr lang="en-US" dirty="0"/>
              <a:t>Views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AEA6897-42AE-0FBD-31DC-7E2DE34A22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63"/>
          <a:stretch>
            <a:fillRect/>
          </a:stretch>
        </p:blipFill>
        <p:spPr>
          <a:xfrm>
            <a:off x="7334093" y="1974786"/>
            <a:ext cx="2183689" cy="24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2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C80D9E2-71E0-8446-0169-62A4C6B8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4" y="100390"/>
            <a:ext cx="11278496" cy="835526"/>
          </a:xfrm>
        </p:spPr>
        <p:txBody>
          <a:bodyPr/>
          <a:lstStyle/>
          <a:p>
            <a:r>
              <a:rPr lang="en-US" dirty="0"/>
              <a:t>Refence Documents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9682A-BB61-1A19-25FB-2408BDC7AC5F}"/>
              </a:ext>
            </a:extLst>
          </p:cNvPr>
          <p:cNvSpPr txBox="1"/>
          <p:nvPr/>
        </p:nvSpPr>
        <p:spPr>
          <a:xfrm>
            <a:off x="75304" y="935916"/>
            <a:ext cx="11955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SBC = Satellite Body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CDS = </a:t>
            </a:r>
            <a:r>
              <a:rPr lang="en-US" dirty="0" err="1"/>
              <a:t>Cubesat</a:t>
            </a:r>
            <a:r>
              <a:rPr lang="en-US" dirty="0"/>
              <a:t> Design Specification</a:t>
            </a:r>
          </a:p>
        </p:txBody>
      </p:sp>
    </p:spTree>
    <p:extLst>
      <p:ext uri="{BB962C8B-B14F-4D97-AF65-F5344CB8AC3E}">
        <p14:creationId xmlns:p14="http://schemas.microsoft.com/office/powerpoint/2010/main" val="86724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D1DB-9E9C-8BF9-F2A3-149EBC96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2CED-5470-F202-A702-CEBC11134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2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7919</TotalTime>
  <Words>35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Space Vehicle Coordinate System</vt:lpstr>
      <vt:lpstr>Refence Documents</vt:lpstr>
      <vt:lpstr>Model Naming Convention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Vehicle Coordinate System</dc:title>
  <dc:creator>Andrew Robinson</dc:creator>
  <cp:lastModifiedBy>Andrew Robinson</cp:lastModifiedBy>
  <cp:revision>6</cp:revision>
  <dcterms:created xsi:type="dcterms:W3CDTF">2024-04-06T14:48:00Z</dcterms:created>
  <dcterms:modified xsi:type="dcterms:W3CDTF">2025-08-11T03:33:55Z</dcterms:modified>
</cp:coreProperties>
</file>