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1" r:id="rId2"/>
    <p:sldMasterId id="2147483709" r:id="rId3"/>
    <p:sldMasterId id="2147483757" r:id="rId4"/>
  </p:sldMasterIdLst>
  <p:notesMasterIdLst>
    <p:notesMasterId r:id="rId9"/>
  </p:notesMasterIdLst>
  <p:handoutMasterIdLst>
    <p:handoutMasterId r:id="rId10"/>
  </p:handoutMasterIdLst>
  <p:sldIdLst>
    <p:sldId id="368" r:id="rId5"/>
    <p:sldId id="374" r:id="rId6"/>
    <p:sldId id="375" r:id="rId7"/>
    <p:sldId id="376" r:id="rId8"/>
  </p:sldIdLst>
  <p:sldSz cx="9144000" cy="6858000" type="screen4x3"/>
  <p:notesSz cx="936942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68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CCFF"/>
    <a:srgbClr val="FF0000"/>
    <a:srgbClr val="323232"/>
    <a:srgbClr val="FF00FF"/>
    <a:srgbClr val="009900"/>
    <a:srgbClr val="F22E00"/>
    <a:srgbClr val="FF3300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06" y="96"/>
      </p:cViewPr>
      <p:guideLst>
        <p:guide pos="2568"/>
        <p:guide orient="horz" pos="4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6819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21B16-2BF6-41BA-81AA-4F417471D31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819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40DD-7EC1-417E-B00B-90F8234C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7175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599C8B51-6C55-4EBD-9B56-F2093CB7F04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2450" y="884238"/>
            <a:ext cx="3184525" cy="2389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943" y="3405844"/>
            <a:ext cx="7495540" cy="2786598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7175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AFF76E99-0E5D-4138-A3C8-ACC6110E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6" indent="0" algn="ctr">
              <a:buNone/>
              <a:defRPr/>
            </a:lvl3pPr>
            <a:lvl4pPr marL="1371595" indent="0" algn="ctr">
              <a:buNone/>
              <a:defRPr/>
            </a:lvl4pPr>
            <a:lvl5pPr marL="1828793" indent="0" algn="ctr">
              <a:buNone/>
              <a:defRPr/>
            </a:lvl5pPr>
            <a:lvl6pPr marL="2285991" indent="0" algn="ctr">
              <a:buNone/>
              <a:defRPr/>
            </a:lvl6pPr>
            <a:lvl7pPr marL="2743188" indent="0" algn="ctr">
              <a:buNone/>
              <a:defRPr/>
            </a:lvl7pPr>
            <a:lvl8pPr marL="3200387" indent="0" algn="ctr">
              <a:buNone/>
              <a:defRPr/>
            </a:lvl8pPr>
            <a:lvl9pPr marL="36575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7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7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1" y="76200"/>
            <a:ext cx="20193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76200"/>
            <a:ext cx="59055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26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1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8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110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3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7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8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1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6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5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800"/>
            </a:lvl2pPr>
            <a:lvl3pPr marL="914396" indent="0">
              <a:buNone/>
              <a:defRPr sz="1600"/>
            </a:lvl3pPr>
            <a:lvl4pPr marL="1371595" indent="0">
              <a:buNone/>
              <a:defRPr sz="1400"/>
            </a:lvl4pPr>
            <a:lvl5pPr marL="1828793" indent="0">
              <a:buNone/>
              <a:defRPr sz="1400"/>
            </a:lvl5pPr>
            <a:lvl6pPr marL="2285991" indent="0">
              <a:buNone/>
              <a:defRPr sz="1400"/>
            </a:lvl6pPr>
            <a:lvl7pPr marL="2743188" indent="0">
              <a:buNone/>
              <a:defRPr sz="1400"/>
            </a:lvl7pPr>
            <a:lvl8pPr marL="3200387" indent="0">
              <a:buNone/>
              <a:defRPr sz="1400"/>
            </a:lvl8pPr>
            <a:lvl9pPr marL="36575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469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1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2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6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72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143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8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59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79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537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7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87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42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05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6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7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3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9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66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1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GOLF-TEE Mission Statement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xlevel</a:t>
            </a: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 flipV="1">
            <a:off x="292102" y="1301677"/>
            <a:ext cx="8765839" cy="31825"/>
          </a:xfrm>
          <a:prstGeom prst="line">
            <a:avLst/>
          </a:prstGeom>
          <a:noFill/>
          <a:ln w="76200" cmpd="tri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3" y="1"/>
            <a:ext cx="1641672" cy="12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5pPr>
      <a:lvl6pPr marL="457198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6pPr>
      <a:lvl7pPr marL="914396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7pPr>
      <a:lvl8pPr marL="1371595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8pPr>
      <a:lvl9pPr marL="1828793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9pPr>
    </p:titleStyle>
    <p:bodyStyle>
      <a:lvl1pPr marL="342899" indent="-342899" algn="l" rtl="0" eaLnBrk="0" fontAlgn="base" hangingPunct="0">
        <a:spcBef>
          <a:spcPct val="20000"/>
        </a:spcBef>
        <a:spcAft>
          <a:spcPct val="0"/>
        </a:spcAft>
        <a:buSzPct val="85000"/>
        <a:buFont typeface="Zapf Dingbats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47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2995" indent="-228599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193" indent="-228599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392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590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788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8986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184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Block Diagram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0BDF43-2280-C538-61D1-21888C72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345B70A-E1AA-E1DE-462D-6F29439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9AC7DA-C2E3-88E5-FEC5-5F31E1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22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89CE3FA-0797-DA43-AD6D-5B78D1CA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1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89E9CC7-6B2B-2B6B-D2F0-C63DDDE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4AFEE-0C61-AB76-4A61-E5E26B01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28C1E8A7-0517-2FD1-25DA-5B236C84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910" y="1251286"/>
            <a:ext cx="6558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1434743-B5A3-7440-72CA-A2748A07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2512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ECB4BB2-E3D1-4E4B-D21F-8EC1ECF57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7084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1A249C3-1A66-6F4F-636D-6C360BDF2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084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DEB7FF9-CCFA-A143-D39C-050D2F3FC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21299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41BEB80E-F0F0-AACE-E5A1-34E514E66D1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2621299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898E2E0D-FB82-3259-BADA-61D10C4DF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2288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F0A7DDA3-03A8-392B-3432-018AF81B286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2622886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6E37CA1C-04D9-507F-9C55-D33704024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42161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C99CD1C-26C8-3E04-5BCB-246305D91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450099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DADF5453-8FA0-7C16-F90C-A8C3FBB6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E8573488-384A-1A11-0610-7E26943D3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514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Text Box 45">
            <a:extLst>
              <a:ext uri="{FF2B5EF4-FFF2-40B4-BE49-F238E27FC236}">
                <a16:creationId xmlns:a16="http://schemas.microsoft.com/office/drawing/2014/main" id="{AD525997-0A26-D678-9158-07507851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37086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36" name="Text Box 46">
            <a:extLst>
              <a:ext uri="{FF2B5EF4-FFF2-40B4-BE49-F238E27FC236}">
                <a16:creationId xmlns:a16="http://schemas.microsoft.com/office/drawing/2014/main" id="{9158BA0D-8DE9-FC62-2472-A0F6DCA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DE6357B-057D-D573-BB93-8906F614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0896F4D-7940-8429-D326-FC0D6EE0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A656F1B7-4CBA-A7BC-9503-CD988F35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736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AA81209B-B4F3-6128-F2A7-18DCA4A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9289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8553B2B-32F5-0574-3B5F-BF2E3292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30868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470B98FA-CDA2-FEA1-ACE3-919C580D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94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0866671-FDDA-5FA1-F92E-512C9D2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086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7DA60C1D-9D20-AE07-0A2C-669766BE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537286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E2510FDB-4851-58AB-B328-4F93DE42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896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6CB2DAE7-9474-6D5D-9232-D9CA0B63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796271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216E400-3BC1-7315-3842-0DEDD94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5" y="948671"/>
            <a:ext cx="914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1U Structure</a:t>
            </a:r>
          </a:p>
        </p:txBody>
      </p:sp>
    </p:spTree>
    <p:extLst>
      <p:ext uri="{BB962C8B-B14F-4D97-AF65-F5344CB8AC3E}">
        <p14:creationId xmlns:p14="http://schemas.microsoft.com/office/powerpoint/2010/main" val="40727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785A58-8F42-A4B7-B0A1-6F99A56B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62967"/>
              </p:ext>
            </p:extLst>
          </p:nvPr>
        </p:nvGraphicFramePr>
        <p:xfrm>
          <a:off x="1044362" y="1127760"/>
          <a:ext cx="3048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Flight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Metzinger</a:t>
                      </a:r>
                      <a:r>
                        <a:rPr lang="en-US" sz="1200" dirty="0"/>
                        <a:t>, Brandenburg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054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McCoy, Grill , </a:t>
                      </a:r>
                      <a:r>
                        <a:rPr lang="en-US" sz="1200" dirty="0" err="1"/>
                        <a:t>Severrisson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248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</a:t>
                      </a:r>
                      <a:r>
                        <a:rPr lang="en-US" sz="1200" dirty="0" err="1"/>
                        <a:t>TxRx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Koenig, </a:t>
                      </a:r>
                      <a:r>
                        <a:rPr lang="en-US" sz="1200" dirty="0" err="1"/>
                        <a:t>Swiatkowski</a:t>
                      </a:r>
                      <a:r>
                        <a:rPr lang="en-US" sz="1200" dirty="0"/>
                        <a:t>, Reed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4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Reynoso, </a:t>
                      </a:r>
                      <a:r>
                        <a:rPr lang="en-US" sz="1200" dirty="0" err="1"/>
                        <a:t>Karnauskus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84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Power Supply &amp; Batts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Moravec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879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Sensors (various)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Ground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Reaction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Tom Davis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458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GNC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Almonte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Leonard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12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Deployable Solar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Risalvato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012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73020-5EF1-1871-8AD1-7B72CFE22A37}"/>
              </a:ext>
            </a:extLst>
          </p:cNvPr>
          <p:cNvGraphicFramePr>
            <a:graphicFrameLocks noGrp="1"/>
          </p:cNvGraphicFramePr>
          <p:nvPr/>
        </p:nvGraphicFramePr>
        <p:xfrm>
          <a:off x="5051638" y="1127760"/>
          <a:ext cx="30480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Power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CONOPS/PSAM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7554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18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508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Launch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Regulatory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189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1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Vibration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29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&amp; Vacuum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6797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ED487-D353-9535-9523-70FA23C487D1}"/>
              </a:ext>
            </a:extLst>
          </p:cNvPr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6" name="Horizontal Scroll 18">
              <a:extLst>
                <a:ext uri="{FF2B5EF4-FFF2-40B4-BE49-F238E27FC236}">
                  <a16:creationId xmlns:a16="http://schemas.microsoft.com/office/drawing/2014/main" id="{519330EF-A734-6559-4498-47394FD68B65}"/>
                </a:ext>
              </a:extLst>
            </p:cNvPr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74A76D-8837-7C01-7D89-3049D3500534}"/>
                </a:ext>
              </a:extLst>
            </p:cNvPr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Status Board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9981" y="398159"/>
            <a:ext cx="115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a/o 7/13/2022</a:t>
            </a:r>
          </a:p>
        </p:txBody>
      </p:sp>
    </p:spTree>
    <p:extLst>
      <p:ext uri="{BB962C8B-B14F-4D97-AF65-F5344CB8AC3E}">
        <p14:creationId xmlns:p14="http://schemas.microsoft.com/office/powerpoint/2010/main" val="38051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99103" y="181929"/>
            <a:ext cx="8631251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1106340" y="1768752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Systems Engineering (Mike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1093084" y="1124447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Deployable Solar Panels (Vincent </a:t>
            </a:r>
            <a:r>
              <a:rPr lang="en-US" dirty="0" err="1">
                <a:latin typeface="Comic Sans MS" panose="030F0702030302020204" pitchFamily="66" charset="0"/>
              </a:rPr>
              <a:t>Risalvato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1106339" y="524538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Reaction Wheel (Tom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1093085" y="2413057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RF (Bill Reed, Andrew Koenig, Mike </a:t>
            </a:r>
            <a:r>
              <a:rPr lang="en-US" dirty="0" err="1">
                <a:latin typeface="Comic Sans MS" panose="030F0702030302020204" pitchFamily="66" charset="0"/>
              </a:rPr>
              <a:t>Swiatkowski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1106339" y="3015579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Mission Integration (Dan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1106339" y="3601555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Structure (Lucas Reynoso, Tom </a:t>
            </a:r>
            <a:r>
              <a:rPr lang="en-US" dirty="0" err="1">
                <a:latin typeface="Comic Sans MS" panose="030F0702030302020204" pitchFamily="66" charset="0"/>
              </a:rPr>
              <a:t>Karnaukus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5C828-19D9-DED7-1740-70D63845F1F3}"/>
              </a:ext>
            </a:extLst>
          </p:cNvPr>
          <p:cNvSpPr txBox="1"/>
          <p:nvPr/>
        </p:nvSpPr>
        <p:spPr>
          <a:xfrm>
            <a:off x="1093084" y="4187936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GNC (Peter </a:t>
            </a:r>
            <a:r>
              <a:rPr lang="en-US" dirty="0" err="1">
                <a:latin typeface="Comic Sans MS" panose="030F0702030302020204" pitchFamily="66" charset="0"/>
              </a:rPr>
              <a:t>Almonte</a:t>
            </a:r>
            <a:r>
              <a:rPr lang="en-US" dirty="0">
                <a:latin typeface="Comic Sans MS" panose="030F0702030302020204" pitchFamily="66" charset="0"/>
              </a:rPr>
              <a:t>, Matthew Leonard)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0104C-FC23-9FF4-FF4E-0397A4DAD594}"/>
              </a:ext>
            </a:extLst>
          </p:cNvPr>
          <p:cNvSpPr txBox="1"/>
          <p:nvPr/>
        </p:nvSpPr>
        <p:spPr>
          <a:xfrm>
            <a:off x="1087640" y="4732129"/>
            <a:ext cx="77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Flight Software (Dave McCoy, Chris Grill, </a:t>
            </a:r>
            <a:r>
              <a:rPr lang="en-US" dirty="0" err="1">
                <a:latin typeface="Comic Sans MS" panose="030F0702030302020204" pitchFamily="66" charset="0"/>
              </a:rPr>
              <a:t>Heimir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Sverrisson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F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41447</TotalTime>
  <Words>193</Words>
  <Application>Microsoft Office PowerPoint</Application>
  <PresentationFormat>On-screen Show (4:3)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Tahoma</vt:lpstr>
      <vt:lpstr>Zapf Dingbats</vt:lpstr>
      <vt:lpstr>1_Blank Presentation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Skoog</dc:creator>
  <cp:lastModifiedBy>Jonathan Brandenburg</cp:lastModifiedBy>
  <cp:revision>3019</cp:revision>
  <cp:lastPrinted>2022-06-25T02:44:44Z</cp:lastPrinted>
  <dcterms:created xsi:type="dcterms:W3CDTF">2018-01-07T03:24:18Z</dcterms:created>
  <dcterms:modified xsi:type="dcterms:W3CDTF">2022-07-20T23:29:49Z</dcterms:modified>
</cp:coreProperties>
</file>