
<file path=[Content_Types].xml><?xml version="1.0" encoding="utf-8"?>
<Types xmlns="http://schemas.openxmlformats.org/package/2006/content-types">
  <Default Extension="emf" ContentType="image/x-emf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721" r:id="rId2"/>
    <p:sldMasterId id="2147483709" r:id="rId3"/>
    <p:sldMasterId id="2147483757" r:id="rId4"/>
  </p:sldMasterIdLst>
  <p:notesMasterIdLst>
    <p:notesMasterId r:id="rId9"/>
  </p:notesMasterIdLst>
  <p:handoutMasterIdLst>
    <p:handoutMasterId r:id="rId10"/>
  </p:handoutMasterIdLst>
  <p:sldIdLst>
    <p:sldId id="368" r:id="rId5"/>
    <p:sldId id="374" r:id="rId6"/>
    <p:sldId id="375" r:id="rId7"/>
    <p:sldId id="376" r:id="rId8"/>
  </p:sldIdLst>
  <p:sldSz cx="9144000" cy="6858000" type="screen4x3"/>
  <p:notesSz cx="9369425" cy="7077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568" userDrawn="1">
          <p15:clr>
            <a:srgbClr val="A4A3A4"/>
          </p15:clr>
        </p15:guide>
        <p15:guide id="3" orient="horz" pos="40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9CCFF"/>
    <a:srgbClr val="FF0000"/>
    <a:srgbClr val="323232"/>
    <a:srgbClr val="FF00FF"/>
    <a:srgbClr val="009900"/>
    <a:srgbClr val="F22E00"/>
    <a:srgbClr val="FF3300"/>
    <a:srgbClr val="FF0066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488" y="96"/>
      </p:cViewPr>
      <p:guideLst>
        <p:guide pos="2568"/>
        <p:guide orient="horz" pos="40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457200" cy="457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060505" cy="3549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06819" y="1"/>
            <a:ext cx="4060505" cy="3549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21B16-2BF6-41BA-81AA-4F417471D317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722143"/>
            <a:ext cx="4060505" cy="3549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06819" y="6722143"/>
            <a:ext cx="4060505" cy="3549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C40DD-7EC1-417E-B00B-90F8234C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55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60085" cy="355082"/>
          </a:xfrm>
          <a:prstGeom prst="rect">
            <a:avLst/>
          </a:prstGeom>
        </p:spPr>
        <p:txBody>
          <a:bodyPr vert="horz" lIns="93973" tIns="46986" rIns="93973" bIns="4698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07175" y="0"/>
            <a:ext cx="4060085" cy="355082"/>
          </a:xfrm>
          <a:prstGeom prst="rect">
            <a:avLst/>
          </a:prstGeom>
        </p:spPr>
        <p:txBody>
          <a:bodyPr vert="horz" lIns="93973" tIns="46986" rIns="93973" bIns="46986" rtlCol="0"/>
          <a:lstStyle>
            <a:lvl1pPr algn="r">
              <a:defRPr sz="1200"/>
            </a:lvl1pPr>
          </a:lstStyle>
          <a:p>
            <a:fld id="{599C8B51-6C55-4EBD-9B56-F2093CB7F048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92450" y="884238"/>
            <a:ext cx="3184525" cy="23891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73" tIns="46986" rIns="93973" bIns="469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6943" y="3405844"/>
            <a:ext cx="7495540" cy="2786598"/>
          </a:xfrm>
          <a:prstGeom prst="rect">
            <a:avLst/>
          </a:prstGeom>
        </p:spPr>
        <p:txBody>
          <a:bodyPr vert="horz" lIns="93973" tIns="46986" rIns="93973" bIns="4698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721994"/>
            <a:ext cx="4060085" cy="355082"/>
          </a:xfrm>
          <a:prstGeom prst="rect">
            <a:avLst/>
          </a:prstGeom>
        </p:spPr>
        <p:txBody>
          <a:bodyPr vert="horz" lIns="93973" tIns="46986" rIns="93973" bIns="4698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07175" y="6721994"/>
            <a:ext cx="4060085" cy="355082"/>
          </a:xfrm>
          <a:prstGeom prst="rect">
            <a:avLst/>
          </a:prstGeom>
        </p:spPr>
        <p:txBody>
          <a:bodyPr vert="horz" lIns="93973" tIns="46986" rIns="93973" bIns="46986" rtlCol="0" anchor="b"/>
          <a:lstStyle>
            <a:lvl1pPr algn="r">
              <a:defRPr sz="1200"/>
            </a:lvl1pPr>
          </a:lstStyle>
          <a:p>
            <a:fld id="{AFF76E99-0E5D-4138-A3C8-ACC6110E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03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1"/>
            <a:ext cx="6400801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98" indent="0" algn="ctr">
              <a:buNone/>
              <a:defRPr/>
            </a:lvl2pPr>
            <a:lvl3pPr marL="914396" indent="0" algn="ctr">
              <a:buNone/>
              <a:defRPr/>
            </a:lvl3pPr>
            <a:lvl4pPr marL="1371595" indent="0" algn="ctr">
              <a:buNone/>
              <a:defRPr/>
            </a:lvl4pPr>
            <a:lvl5pPr marL="1828793" indent="0" algn="ctr">
              <a:buNone/>
              <a:defRPr/>
            </a:lvl5pPr>
            <a:lvl6pPr marL="2285991" indent="0" algn="ctr">
              <a:buNone/>
              <a:defRPr/>
            </a:lvl6pPr>
            <a:lvl7pPr marL="2743188" indent="0" algn="ctr">
              <a:buNone/>
              <a:defRPr/>
            </a:lvl7pPr>
            <a:lvl8pPr marL="3200387" indent="0" algn="ctr">
              <a:buNone/>
              <a:defRPr/>
            </a:lvl8pPr>
            <a:lvl9pPr marL="365758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24720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1797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01" y="76200"/>
            <a:ext cx="20193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1" y="76200"/>
            <a:ext cx="59055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8264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1" y="1122364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1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8" indent="0" algn="ctr">
              <a:buNone/>
              <a:defRPr sz="2000"/>
            </a:lvl2pPr>
            <a:lvl3pPr marL="914396" indent="0" algn="ctr">
              <a:buNone/>
              <a:defRPr sz="1800"/>
            </a:lvl3pPr>
            <a:lvl4pPr marL="1371595" indent="0" algn="ctr">
              <a:buNone/>
              <a:defRPr sz="1600"/>
            </a:lvl4pPr>
            <a:lvl5pPr marL="1828793" indent="0" algn="ctr">
              <a:buNone/>
              <a:defRPr sz="1600"/>
            </a:lvl5pPr>
            <a:lvl6pPr marL="2285991" indent="0" algn="ctr">
              <a:buNone/>
              <a:defRPr sz="1600"/>
            </a:lvl6pPr>
            <a:lvl7pPr marL="2743188" indent="0" algn="ctr">
              <a:buNone/>
              <a:defRPr sz="1600"/>
            </a:lvl7pPr>
            <a:lvl8pPr marL="3200387" indent="0" algn="ctr">
              <a:buNone/>
              <a:defRPr sz="1600"/>
            </a:lvl8pPr>
            <a:lvl9pPr marL="365758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3B3A2-C430-4FC5-9747-A3C3670E4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18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3B3A2-C430-4FC5-9747-A3C3670E4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81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3B3A2-C430-4FC5-9747-A3C3670E4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37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671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3" y="1825625"/>
            <a:ext cx="38671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3B3A2-C430-4FC5-9747-A3C3670E4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797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41" y="1681164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8" indent="0">
              <a:buNone/>
              <a:defRPr sz="2000" b="1"/>
            </a:lvl2pPr>
            <a:lvl3pPr marL="914396" indent="0">
              <a:buNone/>
              <a:defRPr sz="1800" b="1"/>
            </a:lvl3pPr>
            <a:lvl4pPr marL="1371595" indent="0">
              <a:buNone/>
              <a:defRPr sz="1600" b="1"/>
            </a:lvl4pPr>
            <a:lvl5pPr marL="1828793" indent="0">
              <a:buNone/>
              <a:defRPr sz="1600" b="1"/>
            </a:lvl5pPr>
            <a:lvl6pPr marL="2285991" indent="0">
              <a:buNone/>
              <a:defRPr sz="1600" b="1"/>
            </a:lvl6pPr>
            <a:lvl7pPr marL="2743188" indent="0">
              <a:buNone/>
              <a:defRPr sz="1600" b="1"/>
            </a:lvl7pPr>
            <a:lvl8pPr marL="3200387" indent="0">
              <a:buNone/>
              <a:defRPr sz="1600" b="1"/>
            </a:lvl8pPr>
            <a:lvl9pPr marL="365758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41" y="2505076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4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8" indent="0">
              <a:buNone/>
              <a:defRPr sz="2000" b="1"/>
            </a:lvl2pPr>
            <a:lvl3pPr marL="914396" indent="0">
              <a:buNone/>
              <a:defRPr sz="1800" b="1"/>
            </a:lvl3pPr>
            <a:lvl4pPr marL="1371595" indent="0">
              <a:buNone/>
              <a:defRPr sz="1600" b="1"/>
            </a:lvl4pPr>
            <a:lvl5pPr marL="1828793" indent="0">
              <a:buNone/>
              <a:defRPr sz="1600" b="1"/>
            </a:lvl5pPr>
            <a:lvl6pPr marL="2285991" indent="0">
              <a:buNone/>
              <a:defRPr sz="1600" b="1"/>
            </a:lvl6pPr>
            <a:lvl7pPr marL="2743188" indent="0">
              <a:buNone/>
              <a:defRPr sz="1600" b="1"/>
            </a:lvl7pPr>
            <a:lvl8pPr marL="3200387" indent="0">
              <a:buNone/>
              <a:defRPr sz="1600" b="1"/>
            </a:lvl8pPr>
            <a:lvl9pPr marL="365758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6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3B3A2-C430-4FC5-9747-A3C3670E4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699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3B3A2-C430-4FC5-9747-A3C3670E4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010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3B3A2-C430-4FC5-9747-A3C3670E4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784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9" y="987427"/>
            <a:ext cx="462915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40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8" indent="0">
              <a:buNone/>
              <a:defRPr sz="1400"/>
            </a:lvl2pPr>
            <a:lvl3pPr marL="914396" indent="0">
              <a:buNone/>
              <a:defRPr sz="1200"/>
            </a:lvl3pPr>
            <a:lvl4pPr marL="1371595" indent="0">
              <a:buNone/>
              <a:defRPr sz="1000"/>
            </a:lvl4pPr>
            <a:lvl5pPr marL="1828793" indent="0">
              <a:buNone/>
              <a:defRPr sz="1000"/>
            </a:lvl5pPr>
            <a:lvl6pPr marL="2285991" indent="0">
              <a:buNone/>
              <a:defRPr sz="1000"/>
            </a:lvl6pPr>
            <a:lvl7pPr marL="2743188" indent="0">
              <a:buNone/>
              <a:defRPr sz="1000"/>
            </a:lvl7pPr>
            <a:lvl8pPr marL="3200387" indent="0">
              <a:buNone/>
              <a:defRPr sz="1000"/>
            </a:lvl8pPr>
            <a:lvl9pPr marL="365758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3B3A2-C430-4FC5-9747-A3C3670E4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53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61102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9" y="987427"/>
            <a:ext cx="462915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8" indent="0">
              <a:buNone/>
              <a:defRPr sz="2800"/>
            </a:lvl2pPr>
            <a:lvl3pPr marL="914396" indent="0">
              <a:buNone/>
              <a:defRPr sz="2400"/>
            </a:lvl3pPr>
            <a:lvl4pPr marL="1371595" indent="0">
              <a:buNone/>
              <a:defRPr sz="2000"/>
            </a:lvl4pPr>
            <a:lvl5pPr marL="1828793" indent="0">
              <a:buNone/>
              <a:defRPr sz="2000"/>
            </a:lvl5pPr>
            <a:lvl6pPr marL="2285991" indent="0">
              <a:buNone/>
              <a:defRPr sz="2000"/>
            </a:lvl6pPr>
            <a:lvl7pPr marL="2743188" indent="0">
              <a:buNone/>
              <a:defRPr sz="2000"/>
            </a:lvl7pPr>
            <a:lvl8pPr marL="3200387" indent="0">
              <a:buNone/>
              <a:defRPr sz="2000"/>
            </a:lvl8pPr>
            <a:lvl9pPr marL="365758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40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8" indent="0">
              <a:buNone/>
              <a:defRPr sz="1400"/>
            </a:lvl2pPr>
            <a:lvl3pPr marL="914396" indent="0">
              <a:buNone/>
              <a:defRPr sz="1200"/>
            </a:lvl3pPr>
            <a:lvl4pPr marL="1371595" indent="0">
              <a:buNone/>
              <a:defRPr sz="1000"/>
            </a:lvl4pPr>
            <a:lvl5pPr marL="1828793" indent="0">
              <a:buNone/>
              <a:defRPr sz="1000"/>
            </a:lvl5pPr>
            <a:lvl6pPr marL="2285991" indent="0">
              <a:buNone/>
              <a:defRPr sz="1000"/>
            </a:lvl6pPr>
            <a:lvl7pPr marL="2743188" indent="0">
              <a:buNone/>
              <a:defRPr sz="1000"/>
            </a:lvl7pPr>
            <a:lvl8pPr marL="3200387" indent="0">
              <a:buNone/>
              <a:defRPr sz="1000"/>
            </a:lvl8pPr>
            <a:lvl9pPr marL="365758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3B3A2-C430-4FC5-9747-A3C3670E4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815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3B3A2-C430-4FC5-9747-A3C3670E4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534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7" y="365126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3" y="365126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3B3A2-C430-4FC5-9747-A3C3670E4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001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1" y="1122364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1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8" indent="0" algn="ctr">
              <a:buNone/>
              <a:defRPr sz="2000"/>
            </a:lvl2pPr>
            <a:lvl3pPr marL="914396" indent="0" algn="ctr">
              <a:buNone/>
              <a:defRPr sz="1800"/>
            </a:lvl3pPr>
            <a:lvl4pPr marL="1371595" indent="0" algn="ctr">
              <a:buNone/>
              <a:defRPr sz="1600"/>
            </a:lvl4pPr>
            <a:lvl5pPr marL="1828793" indent="0" algn="ctr">
              <a:buNone/>
              <a:defRPr sz="1600"/>
            </a:lvl5pPr>
            <a:lvl6pPr marL="2285991" indent="0" algn="ctr">
              <a:buNone/>
              <a:defRPr sz="1600"/>
            </a:lvl6pPr>
            <a:lvl7pPr marL="2743188" indent="0" algn="ctr">
              <a:buNone/>
              <a:defRPr sz="1600"/>
            </a:lvl7pPr>
            <a:lvl8pPr marL="3200387" indent="0" algn="ctr">
              <a:buNone/>
              <a:defRPr sz="1600"/>
            </a:lvl8pPr>
            <a:lvl9pPr marL="365758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B7FB-7145-4B70-848A-4390ED0E2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591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B7FB-7145-4B70-848A-4390ED0E2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275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B7FB-7145-4B70-848A-4390ED0E2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384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671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3" y="1825625"/>
            <a:ext cx="38671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B7FB-7145-4B70-848A-4390ED0E2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810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41" y="1681164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8" indent="0">
              <a:buNone/>
              <a:defRPr sz="2000" b="1"/>
            </a:lvl2pPr>
            <a:lvl3pPr marL="914396" indent="0">
              <a:buNone/>
              <a:defRPr sz="1800" b="1"/>
            </a:lvl3pPr>
            <a:lvl4pPr marL="1371595" indent="0">
              <a:buNone/>
              <a:defRPr sz="1600" b="1"/>
            </a:lvl4pPr>
            <a:lvl5pPr marL="1828793" indent="0">
              <a:buNone/>
              <a:defRPr sz="1600" b="1"/>
            </a:lvl5pPr>
            <a:lvl6pPr marL="2285991" indent="0">
              <a:buNone/>
              <a:defRPr sz="1600" b="1"/>
            </a:lvl6pPr>
            <a:lvl7pPr marL="2743188" indent="0">
              <a:buNone/>
              <a:defRPr sz="1600" b="1"/>
            </a:lvl7pPr>
            <a:lvl8pPr marL="3200387" indent="0">
              <a:buNone/>
              <a:defRPr sz="1600" b="1"/>
            </a:lvl8pPr>
            <a:lvl9pPr marL="365758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41" y="2505076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4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8" indent="0">
              <a:buNone/>
              <a:defRPr sz="2000" b="1"/>
            </a:lvl2pPr>
            <a:lvl3pPr marL="914396" indent="0">
              <a:buNone/>
              <a:defRPr sz="1800" b="1"/>
            </a:lvl3pPr>
            <a:lvl4pPr marL="1371595" indent="0">
              <a:buNone/>
              <a:defRPr sz="1600" b="1"/>
            </a:lvl4pPr>
            <a:lvl5pPr marL="1828793" indent="0">
              <a:buNone/>
              <a:defRPr sz="1600" b="1"/>
            </a:lvl5pPr>
            <a:lvl6pPr marL="2285991" indent="0">
              <a:buNone/>
              <a:defRPr sz="1600" b="1"/>
            </a:lvl6pPr>
            <a:lvl7pPr marL="2743188" indent="0">
              <a:buNone/>
              <a:defRPr sz="1600" b="1"/>
            </a:lvl7pPr>
            <a:lvl8pPr marL="3200387" indent="0">
              <a:buNone/>
              <a:defRPr sz="1600" b="1"/>
            </a:lvl8pPr>
            <a:lvl9pPr marL="365758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6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B7FB-7145-4B70-848A-4390ED0E2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363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B7FB-7145-4B70-848A-4390ED0E2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755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B7FB-7145-4B70-848A-4390ED0E2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0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8" indent="0">
              <a:buNone/>
              <a:defRPr sz="1800"/>
            </a:lvl2pPr>
            <a:lvl3pPr marL="914396" indent="0">
              <a:buNone/>
              <a:defRPr sz="1600"/>
            </a:lvl3pPr>
            <a:lvl4pPr marL="1371595" indent="0">
              <a:buNone/>
              <a:defRPr sz="1400"/>
            </a:lvl4pPr>
            <a:lvl5pPr marL="1828793" indent="0">
              <a:buNone/>
              <a:defRPr sz="1400"/>
            </a:lvl5pPr>
            <a:lvl6pPr marL="2285991" indent="0">
              <a:buNone/>
              <a:defRPr sz="1400"/>
            </a:lvl6pPr>
            <a:lvl7pPr marL="2743188" indent="0">
              <a:buNone/>
              <a:defRPr sz="1400"/>
            </a:lvl7pPr>
            <a:lvl8pPr marL="3200387" indent="0">
              <a:buNone/>
              <a:defRPr sz="1400"/>
            </a:lvl8pPr>
            <a:lvl9pPr marL="3657586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54695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9" y="987427"/>
            <a:ext cx="462915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40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8" indent="0">
              <a:buNone/>
              <a:defRPr sz="1400"/>
            </a:lvl2pPr>
            <a:lvl3pPr marL="914396" indent="0">
              <a:buNone/>
              <a:defRPr sz="1200"/>
            </a:lvl3pPr>
            <a:lvl4pPr marL="1371595" indent="0">
              <a:buNone/>
              <a:defRPr sz="1000"/>
            </a:lvl4pPr>
            <a:lvl5pPr marL="1828793" indent="0">
              <a:buNone/>
              <a:defRPr sz="1000"/>
            </a:lvl5pPr>
            <a:lvl6pPr marL="2285991" indent="0">
              <a:buNone/>
              <a:defRPr sz="1000"/>
            </a:lvl6pPr>
            <a:lvl7pPr marL="2743188" indent="0">
              <a:buNone/>
              <a:defRPr sz="1000"/>
            </a:lvl7pPr>
            <a:lvl8pPr marL="3200387" indent="0">
              <a:buNone/>
              <a:defRPr sz="1000"/>
            </a:lvl8pPr>
            <a:lvl9pPr marL="365758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B7FB-7145-4B70-848A-4390ED0E2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419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9" y="987427"/>
            <a:ext cx="462915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8" indent="0">
              <a:buNone/>
              <a:defRPr sz="2800"/>
            </a:lvl2pPr>
            <a:lvl3pPr marL="914396" indent="0">
              <a:buNone/>
              <a:defRPr sz="2400"/>
            </a:lvl3pPr>
            <a:lvl4pPr marL="1371595" indent="0">
              <a:buNone/>
              <a:defRPr sz="2000"/>
            </a:lvl4pPr>
            <a:lvl5pPr marL="1828793" indent="0">
              <a:buNone/>
              <a:defRPr sz="2000"/>
            </a:lvl5pPr>
            <a:lvl6pPr marL="2285991" indent="0">
              <a:buNone/>
              <a:defRPr sz="2000"/>
            </a:lvl6pPr>
            <a:lvl7pPr marL="2743188" indent="0">
              <a:buNone/>
              <a:defRPr sz="2000"/>
            </a:lvl7pPr>
            <a:lvl8pPr marL="3200387" indent="0">
              <a:buNone/>
              <a:defRPr sz="2000"/>
            </a:lvl8pPr>
            <a:lvl9pPr marL="365758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40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8" indent="0">
              <a:buNone/>
              <a:defRPr sz="1400"/>
            </a:lvl2pPr>
            <a:lvl3pPr marL="914396" indent="0">
              <a:buNone/>
              <a:defRPr sz="1200"/>
            </a:lvl3pPr>
            <a:lvl4pPr marL="1371595" indent="0">
              <a:buNone/>
              <a:defRPr sz="1000"/>
            </a:lvl4pPr>
            <a:lvl5pPr marL="1828793" indent="0">
              <a:buNone/>
              <a:defRPr sz="1000"/>
            </a:lvl5pPr>
            <a:lvl6pPr marL="2285991" indent="0">
              <a:buNone/>
              <a:defRPr sz="1000"/>
            </a:lvl6pPr>
            <a:lvl7pPr marL="2743188" indent="0">
              <a:buNone/>
              <a:defRPr sz="1000"/>
            </a:lvl7pPr>
            <a:lvl8pPr marL="3200387" indent="0">
              <a:buNone/>
              <a:defRPr sz="1000"/>
            </a:lvl8pPr>
            <a:lvl9pPr marL="365758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B7FB-7145-4B70-848A-4390ED0E2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415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B7FB-7145-4B70-848A-4390ED0E2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121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7" y="365126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3" y="365126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BB7FB-7145-4B70-848A-4390ED0E2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466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D7726A-15AE-4748-93F2-870E3A5DBEA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17D0E6-43FF-49F6-BA29-3A4A299F21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14729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D7726A-15AE-4748-93F2-870E3A5DBEA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17D0E6-43FF-49F6-BA29-3A4A299F21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71433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D7726A-15AE-4748-93F2-870E3A5DBEA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17D0E6-43FF-49F6-BA29-3A4A299F21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140830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D7726A-15AE-4748-93F2-870E3A5DBEA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17D0E6-43FF-49F6-BA29-3A4A299F21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05943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D7726A-15AE-4748-93F2-870E3A5DBEA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17D0E6-43FF-49F6-BA29-3A4A299F21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29796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D7726A-15AE-4748-93F2-870E3A5DBEA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17D0E6-43FF-49F6-BA29-3A4A299F21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56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1" y="1676400"/>
            <a:ext cx="3771899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2" y="1676400"/>
            <a:ext cx="3771899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45378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D7726A-15AE-4748-93F2-870E3A5DBEA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17D0E6-43FF-49F6-BA29-3A4A299F21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347141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D7726A-15AE-4748-93F2-870E3A5DBEA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17D0E6-43FF-49F6-BA29-3A4A299F21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798759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D7726A-15AE-4748-93F2-870E3A5DBEA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17D0E6-43FF-49F6-BA29-3A4A299F21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474218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D7726A-15AE-4748-93F2-870E3A5DBEA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17D0E6-43FF-49F6-BA29-3A4A299F21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060590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D7726A-15AE-4748-93F2-870E3A5DBEA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17D0E6-43FF-49F6-BA29-3A4A299F21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5699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8" indent="0">
              <a:buNone/>
              <a:defRPr sz="2000" b="1"/>
            </a:lvl2pPr>
            <a:lvl3pPr marL="914396" indent="0">
              <a:buNone/>
              <a:defRPr sz="1800" b="1"/>
            </a:lvl3pPr>
            <a:lvl4pPr marL="1371595" indent="0">
              <a:buNone/>
              <a:defRPr sz="1600" b="1"/>
            </a:lvl4pPr>
            <a:lvl5pPr marL="1828793" indent="0">
              <a:buNone/>
              <a:defRPr sz="1600" b="1"/>
            </a:lvl5pPr>
            <a:lvl6pPr marL="2285991" indent="0">
              <a:buNone/>
              <a:defRPr sz="1600" b="1"/>
            </a:lvl6pPr>
            <a:lvl7pPr marL="2743188" indent="0">
              <a:buNone/>
              <a:defRPr sz="1600" b="1"/>
            </a:lvl7pPr>
            <a:lvl8pPr marL="3200387" indent="0">
              <a:buNone/>
              <a:defRPr sz="1600" b="1"/>
            </a:lvl8pPr>
            <a:lvl9pPr marL="365758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8" indent="0">
              <a:buNone/>
              <a:defRPr sz="2000" b="1"/>
            </a:lvl2pPr>
            <a:lvl3pPr marL="914396" indent="0">
              <a:buNone/>
              <a:defRPr sz="1800" b="1"/>
            </a:lvl3pPr>
            <a:lvl4pPr marL="1371595" indent="0">
              <a:buNone/>
              <a:defRPr sz="1600" b="1"/>
            </a:lvl4pPr>
            <a:lvl5pPr marL="1828793" indent="0">
              <a:buNone/>
              <a:defRPr sz="1600" b="1"/>
            </a:lvl5pPr>
            <a:lvl6pPr marL="2285991" indent="0">
              <a:buNone/>
              <a:defRPr sz="1600" b="1"/>
            </a:lvl6pPr>
            <a:lvl7pPr marL="2743188" indent="0">
              <a:buNone/>
              <a:defRPr sz="1600" b="1"/>
            </a:lvl7pPr>
            <a:lvl8pPr marL="3200387" indent="0">
              <a:buNone/>
              <a:defRPr sz="1600" b="1"/>
            </a:lvl8pPr>
            <a:lvl9pPr marL="365758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077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</a:t>
            </a:r>
            <a:r>
              <a:rPr lang="en-US" dirty="0" err="1"/>
              <a:t>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81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2346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6" indent="0">
              <a:buNone/>
              <a:defRPr sz="1000"/>
            </a:lvl3pPr>
            <a:lvl4pPr marL="1371595" indent="0">
              <a:buNone/>
              <a:defRPr sz="900"/>
            </a:lvl4pPr>
            <a:lvl5pPr marL="1828793" indent="0">
              <a:buNone/>
              <a:defRPr sz="900"/>
            </a:lvl5pPr>
            <a:lvl6pPr marL="2285991" indent="0">
              <a:buNone/>
              <a:defRPr sz="900"/>
            </a:lvl6pPr>
            <a:lvl7pPr marL="2743188" indent="0">
              <a:buNone/>
              <a:defRPr sz="900"/>
            </a:lvl7pPr>
            <a:lvl8pPr marL="3200387" indent="0">
              <a:buNone/>
              <a:defRPr sz="900"/>
            </a:lvl8pPr>
            <a:lvl9pPr marL="365758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1907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8" indent="0">
              <a:buNone/>
              <a:defRPr sz="2800"/>
            </a:lvl2pPr>
            <a:lvl3pPr marL="914396" indent="0">
              <a:buNone/>
              <a:defRPr sz="2400"/>
            </a:lvl3pPr>
            <a:lvl4pPr marL="1371595" indent="0">
              <a:buNone/>
              <a:defRPr sz="2000"/>
            </a:lvl4pPr>
            <a:lvl5pPr marL="1828793" indent="0">
              <a:buNone/>
              <a:defRPr sz="2000"/>
            </a:lvl5pPr>
            <a:lvl6pPr marL="2285991" indent="0">
              <a:buNone/>
              <a:defRPr sz="2000"/>
            </a:lvl6pPr>
            <a:lvl7pPr marL="2743188" indent="0">
              <a:buNone/>
              <a:defRPr sz="2000"/>
            </a:lvl7pPr>
            <a:lvl8pPr marL="3200387" indent="0">
              <a:buNone/>
              <a:defRPr sz="2000"/>
            </a:lvl8pPr>
            <a:lvl9pPr marL="3657586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6" indent="0">
              <a:buNone/>
              <a:defRPr sz="1000"/>
            </a:lvl3pPr>
            <a:lvl4pPr marL="1371595" indent="0">
              <a:buNone/>
              <a:defRPr sz="900"/>
            </a:lvl4pPr>
            <a:lvl5pPr marL="1828793" indent="0">
              <a:buNone/>
              <a:defRPr sz="900"/>
            </a:lvl5pPr>
            <a:lvl6pPr marL="2285991" indent="0">
              <a:buNone/>
              <a:defRPr sz="900"/>
            </a:lvl6pPr>
            <a:lvl7pPr marL="2743188" indent="0">
              <a:buNone/>
              <a:defRPr sz="900"/>
            </a:lvl7pPr>
            <a:lvl8pPr marL="3200387" indent="0">
              <a:buNone/>
              <a:defRPr sz="900"/>
            </a:lvl8pPr>
            <a:lvl9pPr marL="365758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5005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1"/>
            </a:gs>
            <a:gs pos="100000">
              <a:srgbClr val="6699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1"/>
            <a:ext cx="6477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GOLF-TEE Mission Statement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676400"/>
            <a:ext cx="7696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xlevel</a:t>
            </a:r>
          </a:p>
        </p:txBody>
      </p:sp>
      <p:sp>
        <p:nvSpPr>
          <p:cNvPr id="7174" name="Line 15"/>
          <p:cNvSpPr>
            <a:spLocks noChangeShapeType="1"/>
          </p:cNvSpPr>
          <p:nvPr/>
        </p:nvSpPr>
        <p:spPr bwMode="auto">
          <a:xfrm flipV="1">
            <a:off x="292102" y="1301677"/>
            <a:ext cx="8765839" cy="31825"/>
          </a:xfrm>
          <a:prstGeom prst="line">
            <a:avLst/>
          </a:prstGeom>
          <a:noFill/>
          <a:ln w="76200" cmpd="tri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315203" y="1"/>
            <a:ext cx="1641672" cy="120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91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i="1" baseline="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chemeClr val="accent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chemeClr val="accent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chemeClr val="accent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chemeClr val="accent2"/>
          </a:solidFill>
          <a:latin typeface="Arial" charset="0"/>
        </a:defRPr>
      </a:lvl5pPr>
      <a:lvl6pPr marL="457198"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chemeClr val="accent2"/>
          </a:solidFill>
          <a:latin typeface="Arial" charset="0"/>
        </a:defRPr>
      </a:lvl6pPr>
      <a:lvl7pPr marL="914396"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chemeClr val="accent2"/>
          </a:solidFill>
          <a:latin typeface="Arial" charset="0"/>
        </a:defRPr>
      </a:lvl7pPr>
      <a:lvl8pPr marL="1371595"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chemeClr val="accent2"/>
          </a:solidFill>
          <a:latin typeface="Arial" charset="0"/>
        </a:defRPr>
      </a:lvl8pPr>
      <a:lvl9pPr marL="1828793" algn="l" rtl="0" eaLnBrk="0" fontAlgn="base" hangingPunct="0">
        <a:spcBef>
          <a:spcPct val="0"/>
        </a:spcBef>
        <a:spcAft>
          <a:spcPct val="0"/>
        </a:spcAft>
        <a:defRPr sz="3200" b="1" i="1">
          <a:solidFill>
            <a:schemeClr val="accent2"/>
          </a:solidFill>
          <a:latin typeface="Arial" charset="0"/>
        </a:defRPr>
      </a:lvl9pPr>
    </p:titleStyle>
    <p:bodyStyle>
      <a:lvl1pPr marL="342899" indent="-342899" algn="l" rtl="0" eaLnBrk="0" fontAlgn="base" hangingPunct="0">
        <a:spcBef>
          <a:spcPct val="20000"/>
        </a:spcBef>
        <a:spcAft>
          <a:spcPct val="0"/>
        </a:spcAft>
        <a:buSzPct val="85000"/>
        <a:buFont typeface="Zapf Dingbats" charset="2"/>
        <a:buChar char="l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47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2995" indent="-228599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</a:defRPr>
      </a:lvl3pPr>
      <a:lvl4pPr marL="1600193" indent="-228599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</a:defRPr>
      </a:lvl4pPr>
      <a:lvl5pPr marL="2057392" indent="-228599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5pPr>
      <a:lvl6pPr marL="2514590" indent="-228599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788" indent="-228599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8986" indent="-228599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184" indent="-228599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6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5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3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1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8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7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86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3B3A2-C430-4FC5-9747-A3C3670E4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41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hf hdr="0" ftr="0" dt="0"/>
  <p:txStyles>
    <p:titleStyle>
      <a:lvl1pPr algn="l" defTabSz="91439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9" indent="-228599" algn="l" defTabSz="91439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7" indent="-228599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5" indent="-228599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3" indent="-228599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92" indent="-228599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90" indent="-228599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8" indent="-228599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86" indent="-228599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84" indent="-228599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6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5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3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1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8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7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86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BB7FB-7145-4B70-848A-4390ED0E2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4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hdr="0" ftr="0" dt="0"/>
  <p:txStyles>
    <p:titleStyle>
      <a:lvl1pPr algn="l" defTabSz="91439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9" indent="-228599" algn="l" defTabSz="91439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7" indent="-228599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5" indent="-228599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3" indent="-228599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92" indent="-228599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90" indent="-228599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8" indent="-228599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86" indent="-228599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84" indent="-228599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6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5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3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1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8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7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86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D7726A-15AE-4748-93F2-870E3A5DBEA0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7/20/2022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17D0E6-43FF-49F6-BA29-3A4A299F21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2800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434704" y="271407"/>
            <a:ext cx="2003971" cy="4662926"/>
            <a:chOff x="2297821" y="1561823"/>
            <a:chExt cx="2003971" cy="4662926"/>
          </a:xfrm>
        </p:grpSpPr>
        <p:sp>
          <p:nvSpPr>
            <p:cNvPr id="13" name="Right Arrow 12"/>
            <p:cNvSpPr/>
            <p:nvPr/>
          </p:nvSpPr>
          <p:spPr>
            <a:xfrm rot="17435811">
              <a:off x="1003872" y="3215306"/>
              <a:ext cx="4662926" cy="1355959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297821" y="5093570"/>
              <a:ext cx="72327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00" b="1" i="0" u="none" strike="noStrike" kern="1200" cap="none" spc="0" normalizeH="0" baseline="0" noProof="0" dirty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srgbClr val="4472C4"/>
                  </a:solidFill>
                  <a:effectLst>
                    <a:outerShdw blurRad="12700" dist="38100" dir="2700000" algn="tl" rotWithShape="0">
                      <a:srgbClr val="4472C4">
                        <a:lumMod val="60000"/>
                        <a:lumOff val="40000"/>
                      </a:srgbClr>
                    </a:outerShdw>
                  </a:effectLst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567550" y="4435923"/>
              <a:ext cx="68480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00" b="1" i="0" u="none" strike="noStrike" kern="1200" cap="none" spc="0" normalizeH="0" baseline="0" noProof="0" dirty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srgbClr val="4472C4"/>
                  </a:solidFill>
                  <a:effectLst>
                    <a:outerShdw blurRad="12700" dist="38100" dir="2700000" algn="tl" rotWithShape="0">
                      <a:srgbClr val="4472C4">
                        <a:lumMod val="60000"/>
                        <a:lumOff val="40000"/>
                      </a:srgbClr>
                    </a:outerShdw>
                  </a:effectLst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616989" y="1818853"/>
              <a:ext cx="68480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00" b="1" i="0" u="none" strike="noStrike" kern="1200" cap="none" spc="0" normalizeH="0" baseline="0" noProof="0" dirty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srgbClr val="4472C4"/>
                  </a:solidFill>
                  <a:effectLst>
                    <a:outerShdw blurRad="12700" dist="38100" dir="2700000" algn="tl" rotWithShape="0">
                      <a:srgbClr val="4472C4">
                        <a:lumMod val="60000"/>
                        <a:lumOff val="40000"/>
                      </a:srgbClr>
                    </a:outerShdw>
                  </a:effectLst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T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86924" y="3127388"/>
              <a:ext cx="68480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00" b="1" i="0" u="none" strike="noStrike" kern="1200" cap="none" spc="0" normalizeH="0" baseline="0" noProof="0" dirty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srgbClr val="4472C4"/>
                  </a:solidFill>
                  <a:effectLst>
                    <a:outerShdw blurRad="12700" dist="38100" dir="2700000" algn="tl" rotWithShape="0">
                      <a:srgbClr val="4472C4">
                        <a:lumMod val="60000"/>
                        <a:lumOff val="40000"/>
                      </a:srgbClr>
                    </a:outerShdw>
                  </a:effectLst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89838" y="3785035"/>
              <a:ext cx="72327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00" b="1" i="0" u="none" strike="noStrike" kern="1200" cap="none" spc="0" normalizeH="0" baseline="0" noProof="0" dirty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srgbClr val="4472C4"/>
                  </a:solidFill>
                  <a:effectLst>
                    <a:outerShdw blurRad="12700" dist="38100" dir="2700000" algn="tl" rotWithShape="0">
                      <a:srgbClr val="4472C4">
                        <a:lumMod val="60000"/>
                        <a:lumOff val="40000"/>
                      </a:srgbClr>
                    </a:outerShdw>
                  </a:effectLst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298521" y="2476500"/>
              <a:ext cx="76174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00" b="1" i="0" u="none" strike="noStrike" kern="1200" cap="none" spc="0" normalizeH="0" baseline="0" noProof="0" dirty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srgbClr val="4472C4"/>
                  </a:solidFill>
                  <a:effectLst>
                    <a:outerShdw blurRad="12700" dist="38100" dir="2700000" algn="tl" rotWithShape="0">
                      <a:srgbClr val="4472C4">
                        <a:lumMod val="60000"/>
                        <a:lumOff val="40000"/>
                      </a:srgbClr>
                    </a:outerShdw>
                  </a:effectLst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N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72151" y="2144993"/>
            <a:ext cx="1939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ush Script MT" panose="03060802040406070304" pitchFamily="66" charset="0"/>
                <a:ea typeface="+mn-ea"/>
                <a:cs typeface="+mn-cs"/>
              </a:rPr>
              <a:t>and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814016" y="1468095"/>
            <a:ext cx="2143125" cy="2716525"/>
            <a:chOff x="5455084" y="2476500"/>
            <a:chExt cx="2143125" cy="2716525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5084" y="2476500"/>
              <a:ext cx="2143125" cy="2143125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5896598" y="4608250"/>
              <a:ext cx="14275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CC66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FOX+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589957" y="5342796"/>
            <a:ext cx="6170063" cy="1162228"/>
            <a:chOff x="1017389" y="5276263"/>
            <a:chExt cx="6170063" cy="1162228"/>
          </a:xfrm>
        </p:grpSpPr>
        <p:sp>
          <p:nvSpPr>
            <p:cNvPr id="19" name="Horizontal Scroll 18"/>
            <p:cNvSpPr/>
            <p:nvPr/>
          </p:nvSpPr>
          <p:spPr>
            <a:xfrm>
              <a:off x="1295125" y="5276263"/>
              <a:ext cx="5529129" cy="1162228"/>
            </a:xfrm>
            <a:prstGeom prst="horizontalScroll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17389" y="5438473"/>
              <a:ext cx="617006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What’s Happening?</a:t>
              </a:r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581114" y="181929"/>
            <a:ext cx="8075776" cy="6552157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988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589957" y="5342796"/>
            <a:ext cx="6170063" cy="1162228"/>
            <a:chOff x="1017389" y="5276263"/>
            <a:chExt cx="6170063" cy="1162228"/>
          </a:xfrm>
        </p:grpSpPr>
        <p:sp>
          <p:nvSpPr>
            <p:cNvPr id="19" name="Horizontal Scroll 18"/>
            <p:cNvSpPr/>
            <p:nvPr/>
          </p:nvSpPr>
          <p:spPr>
            <a:xfrm>
              <a:off x="1295125" y="5276263"/>
              <a:ext cx="5529129" cy="1162228"/>
            </a:xfrm>
            <a:prstGeom prst="horizontalScroll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17389" y="5438473"/>
              <a:ext cx="617006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Block Diagram</a:t>
              </a:r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581114" y="181929"/>
            <a:ext cx="8075776" cy="6552157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4A0BDF43-2280-C538-61D1-21888C721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794086"/>
            <a:ext cx="914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2"/>
              </a:solidFill>
            </a:endParaRPr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3345B70A-E1AA-E1DE-462D-6F294393B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946486"/>
            <a:ext cx="914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Battery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Card</a:t>
            </a: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A49AC7DA-C2E3-88E5-FEC5-5F31E1169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3922" y="794086"/>
            <a:ext cx="914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2"/>
              </a:solidFill>
            </a:endParaRPr>
          </a:p>
        </p:txBody>
      </p:sp>
      <p:sp>
        <p:nvSpPr>
          <p:cNvPr id="15" name="Text Box 13">
            <a:extLst>
              <a:ext uri="{FF2B5EF4-FFF2-40B4-BE49-F238E27FC236}">
                <a16:creationId xmlns:a16="http://schemas.microsoft.com/office/drawing/2014/main" id="{389CE3FA-0797-DA43-AD6D-5B78D1CAD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7410" y="946486"/>
            <a:ext cx="914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rial Narrow" panose="020B0606020202030204" pitchFamily="34" charset="0"/>
              </a:rPr>
              <a:t>6 Solar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rial Narrow" panose="020B0606020202030204" pitchFamily="34" charset="0"/>
              </a:rPr>
              <a:t>Panels</a:t>
            </a:r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C89E9CC7-6B2B-2B6B-D2F0-C63DDDE0E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394286"/>
            <a:ext cx="914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IHU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Card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44AFEE-0C61-AB76-4A61-E5E26B01F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794086"/>
            <a:ext cx="914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Power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Supply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Card</a:t>
            </a:r>
          </a:p>
        </p:txBody>
      </p:sp>
      <p:sp>
        <p:nvSpPr>
          <p:cNvPr id="18" name="Line 23">
            <a:extLst>
              <a:ext uri="{FF2B5EF4-FFF2-40B4-BE49-F238E27FC236}">
                <a16:creationId xmlns:a16="http://schemas.microsoft.com/office/drawing/2014/main" id="{28C1E8A7-0517-2FD1-25DA-5B236C84F19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8910" y="1251286"/>
            <a:ext cx="65589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4" name="Line 24">
            <a:extLst>
              <a:ext uri="{FF2B5EF4-FFF2-40B4-BE49-F238E27FC236}">
                <a16:creationId xmlns:a16="http://schemas.microsoft.com/office/drawing/2014/main" id="{61434743-B5A3-7440-72CA-A2748A07C3A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251286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5" name="Line 27">
            <a:extLst>
              <a:ext uri="{FF2B5EF4-FFF2-40B4-BE49-F238E27FC236}">
                <a16:creationId xmlns:a16="http://schemas.microsoft.com/office/drawing/2014/main" id="{BECB4BB2-E3D1-4E4B-D21F-8EC1ECF577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1708486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6" name="Line 28">
            <a:extLst>
              <a:ext uri="{FF2B5EF4-FFF2-40B4-BE49-F238E27FC236}">
                <a16:creationId xmlns:a16="http://schemas.microsoft.com/office/drawing/2014/main" id="{21A249C3-1A66-6F4F-636D-6C360BDF2CB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708486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7" name="Line 31">
            <a:extLst>
              <a:ext uri="{FF2B5EF4-FFF2-40B4-BE49-F238E27FC236}">
                <a16:creationId xmlns:a16="http://schemas.microsoft.com/office/drawing/2014/main" id="{2DEB7FF9-CCFA-A143-D39C-050D2F3FCF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2621299"/>
            <a:ext cx="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8" name="AutoShape 32">
            <a:extLst>
              <a:ext uri="{FF2B5EF4-FFF2-40B4-BE49-F238E27FC236}">
                <a16:creationId xmlns:a16="http://schemas.microsoft.com/office/drawing/2014/main" id="{41BEB80E-F0F0-AACE-E5A1-34E514E66D10}"/>
              </a:ext>
            </a:extLst>
          </p:cNvPr>
          <p:cNvSpPr>
            <a:spLocks noChangeAspect="1" noChangeArrowheads="1"/>
          </p:cNvSpPr>
          <p:nvPr/>
        </p:nvSpPr>
        <p:spPr bwMode="auto">
          <a:xfrm flipV="1">
            <a:off x="877888" y="2621299"/>
            <a:ext cx="530225" cy="458787"/>
          </a:xfrm>
          <a:prstGeom prst="triangle">
            <a:avLst>
              <a:gd name="adj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2"/>
              </a:solidFill>
            </a:endParaRPr>
          </a:p>
        </p:txBody>
      </p:sp>
      <p:sp>
        <p:nvSpPr>
          <p:cNvPr id="29" name="Line 33">
            <a:extLst>
              <a:ext uri="{FF2B5EF4-FFF2-40B4-BE49-F238E27FC236}">
                <a16:creationId xmlns:a16="http://schemas.microsoft.com/office/drawing/2014/main" id="{898E2E0D-FB82-3259-BADA-61D10C4DF316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2622886"/>
            <a:ext cx="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0" name="AutoShape 34">
            <a:extLst>
              <a:ext uri="{FF2B5EF4-FFF2-40B4-BE49-F238E27FC236}">
                <a16:creationId xmlns:a16="http://schemas.microsoft.com/office/drawing/2014/main" id="{F0A7DDA3-03A8-392B-3432-018AF81B2862}"/>
              </a:ext>
            </a:extLst>
          </p:cNvPr>
          <p:cNvSpPr>
            <a:spLocks noChangeAspect="1" noChangeArrowheads="1"/>
          </p:cNvSpPr>
          <p:nvPr/>
        </p:nvSpPr>
        <p:spPr bwMode="auto">
          <a:xfrm flipV="1">
            <a:off x="7735888" y="2622886"/>
            <a:ext cx="530225" cy="458788"/>
          </a:xfrm>
          <a:prstGeom prst="triangle">
            <a:avLst>
              <a:gd name="adj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2"/>
              </a:solidFill>
            </a:endParaRPr>
          </a:p>
        </p:txBody>
      </p:sp>
      <p:sp>
        <p:nvSpPr>
          <p:cNvPr id="31" name="Line 35">
            <a:extLst>
              <a:ext uri="{FF2B5EF4-FFF2-40B4-BE49-F238E27FC236}">
                <a16:creationId xmlns:a16="http://schemas.microsoft.com/office/drawing/2014/main" id="{6E37CA1C-04D9-507F-9C55-D33704024E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4442161"/>
            <a:ext cx="2971800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2" name="Line 36">
            <a:extLst>
              <a:ext uri="{FF2B5EF4-FFF2-40B4-BE49-F238E27FC236}">
                <a16:creationId xmlns:a16="http://schemas.microsoft.com/office/drawing/2014/main" id="{0C99CD1C-26C8-3E04-5BCB-246305D919D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29200" y="4450099"/>
            <a:ext cx="29718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3" name="Rectangle 43">
            <a:extLst>
              <a:ext uri="{FF2B5EF4-FFF2-40B4-BE49-F238E27FC236}">
                <a16:creationId xmlns:a16="http://schemas.microsoft.com/office/drawing/2014/main" id="{DADF5453-8FA0-7C16-F90C-A8C3FBB60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394286"/>
            <a:ext cx="914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Science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Payloads</a:t>
            </a:r>
          </a:p>
        </p:txBody>
      </p:sp>
      <p:sp>
        <p:nvSpPr>
          <p:cNvPr id="34" name="Line 44">
            <a:extLst>
              <a:ext uri="{FF2B5EF4-FFF2-40B4-BE49-F238E27FC236}">
                <a16:creationId xmlns:a16="http://schemas.microsoft.com/office/drawing/2014/main" id="{E8573488-384A-1A11-0610-7E26943D345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851486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5" name="Text Box 45">
            <a:extLst>
              <a:ext uri="{FF2B5EF4-FFF2-40B4-BE49-F238E27FC236}">
                <a16:creationId xmlns:a16="http://schemas.microsoft.com/office/drawing/2014/main" id="{AD525997-0A26-D678-9158-07507851E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937086"/>
            <a:ext cx="9699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Power bus</a:t>
            </a:r>
          </a:p>
        </p:txBody>
      </p:sp>
      <p:sp>
        <p:nvSpPr>
          <p:cNvPr id="36" name="Text Box 46">
            <a:extLst>
              <a:ext uri="{FF2B5EF4-FFF2-40B4-BE49-F238E27FC236}">
                <a16:creationId xmlns:a16="http://schemas.microsoft.com/office/drawing/2014/main" id="{9158BA0D-8DE9-FC62-2472-A0F6DCA55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363" y="2013286"/>
            <a:ext cx="80168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70 cm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Antenna</a:t>
            </a:r>
          </a:p>
        </p:txBody>
      </p:sp>
      <p:sp>
        <p:nvSpPr>
          <p:cNvPr id="37" name="Text Box 47">
            <a:extLst>
              <a:ext uri="{FF2B5EF4-FFF2-40B4-BE49-F238E27FC236}">
                <a16:creationId xmlns:a16="http://schemas.microsoft.com/office/drawing/2014/main" id="{7DE6357B-057D-D573-BB93-8906F6144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9363" y="2013286"/>
            <a:ext cx="80168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2 m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Antenna</a:t>
            </a:r>
          </a:p>
        </p:txBody>
      </p:sp>
      <p:sp>
        <p:nvSpPr>
          <p:cNvPr id="38" name="Rectangle 48">
            <a:extLst>
              <a:ext uri="{FF2B5EF4-FFF2-40B4-BE49-F238E27FC236}">
                <a16:creationId xmlns:a16="http://schemas.microsoft.com/office/drawing/2014/main" id="{90896F4D-7940-8429-D326-FC0D6EE05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394286"/>
            <a:ext cx="914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2"/>
              </a:solidFill>
            </a:endParaRPr>
          </a:p>
        </p:txBody>
      </p:sp>
      <p:sp>
        <p:nvSpPr>
          <p:cNvPr id="39" name="Text Box 49">
            <a:extLst>
              <a:ext uri="{FF2B5EF4-FFF2-40B4-BE49-F238E27FC236}">
                <a16:creationId xmlns:a16="http://schemas.microsoft.com/office/drawing/2014/main" id="{A656F1B7-4CBA-A7BC-9503-CD988F352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438736"/>
            <a:ext cx="9144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MagneticAttitude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Control</a:t>
            </a:r>
          </a:p>
        </p:txBody>
      </p:sp>
      <p:sp>
        <p:nvSpPr>
          <p:cNvPr id="40" name="Rectangle 54">
            <a:extLst>
              <a:ext uri="{FF2B5EF4-FFF2-40B4-BE49-F238E27FC236}">
                <a16:creationId xmlns:a16="http://schemas.microsoft.com/office/drawing/2014/main" id="{AA81209B-B4F3-6128-F2A7-18DCA4A1F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992899"/>
            <a:ext cx="914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RF TxRx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Card</a:t>
            </a:r>
          </a:p>
        </p:txBody>
      </p:sp>
      <p:sp>
        <p:nvSpPr>
          <p:cNvPr id="41" name="Line 58">
            <a:extLst>
              <a:ext uri="{FF2B5EF4-FFF2-40B4-BE49-F238E27FC236}">
                <a16:creationId xmlns:a16="http://schemas.microsoft.com/office/drawing/2014/main" id="{C8553B2B-32F5-0574-3B5F-BF2E329271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3113" y="3308686"/>
            <a:ext cx="0" cy="684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2" name="Line 60">
            <a:extLst>
              <a:ext uri="{FF2B5EF4-FFF2-40B4-BE49-F238E27FC236}">
                <a16:creationId xmlns:a16="http://schemas.microsoft.com/office/drawing/2014/main" id="{470B98FA-CDA2-FEA1-ACE3-919C580D3A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2089486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3" name="Line 61">
            <a:extLst>
              <a:ext uri="{FF2B5EF4-FFF2-40B4-BE49-F238E27FC236}">
                <a16:creationId xmlns:a16="http://schemas.microsoft.com/office/drawing/2014/main" id="{B0866671-FDDA-5FA1-F92E-512C9D230D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3308686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4" name="Text Box 62">
            <a:extLst>
              <a:ext uri="{FF2B5EF4-FFF2-40B4-BE49-F238E27FC236}">
                <a16:creationId xmlns:a16="http://schemas.microsoft.com/office/drawing/2014/main" id="{7DA60C1D-9D20-AE07-0A2C-669766BEF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8588" y="3537286"/>
            <a:ext cx="922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Telemetry</a:t>
            </a:r>
          </a:p>
        </p:txBody>
      </p:sp>
      <p:sp>
        <p:nvSpPr>
          <p:cNvPr id="45" name="Line 63">
            <a:extLst>
              <a:ext uri="{FF2B5EF4-FFF2-40B4-BE49-F238E27FC236}">
                <a16:creationId xmlns:a16="http://schemas.microsoft.com/office/drawing/2014/main" id="{E2510FDB-4851-58AB-B328-4F93DE42B90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689686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8" name="Rectangle 12">
            <a:extLst>
              <a:ext uri="{FF2B5EF4-FFF2-40B4-BE49-F238E27FC236}">
                <a16:creationId xmlns:a16="http://schemas.microsoft.com/office/drawing/2014/main" id="{6CB2DAE7-9474-6D5D-9232-D9CA0B638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557" y="796271"/>
            <a:ext cx="914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2"/>
              </a:solidFill>
            </a:endParaRPr>
          </a:p>
        </p:txBody>
      </p:sp>
      <p:sp>
        <p:nvSpPr>
          <p:cNvPr id="49" name="Text Box 13">
            <a:extLst>
              <a:ext uri="{FF2B5EF4-FFF2-40B4-BE49-F238E27FC236}">
                <a16:creationId xmlns:a16="http://schemas.microsoft.com/office/drawing/2014/main" id="{4216E400-3BC1-7315-3842-0DEDD944E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9045" y="948671"/>
            <a:ext cx="9144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rial Narrow" panose="020B0606020202030204" pitchFamily="34" charset="0"/>
              </a:rPr>
              <a:t>1U Structure</a:t>
            </a:r>
          </a:p>
        </p:txBody>
      </p:sp>
    </p:spTree>
    <p:extLst>
      <p:ext uri="{BB962C8B-B14F-4D97-AF65-F5344CB8AC3E}">
        <p14:creationId xmlns:p14="http://schemas.microsoft.com/office/powerpoint/2010/main" val="4072754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6B785A58-8F42-A4B7-B0A1-6F99A56B7F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962967"/>
              </p:ext>
            </p:extLst>
          </p:nvPr>
        </p:nvGraphicFramePr>
        <p:xfrm>
          <a:off x="1044362" y="1127760"/>
          <a:ext cx="3048000" cy="3749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15876698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320634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Dev Sat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25076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lang="en-US" sz="1200" dirty="0"/>
                        <a:t>Flight Computer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Metzinger</a:t>
                      </a:r>
                      <a:r>
                        <a:rPr lang="en-US" sz="1200" dirty="0"/>
                        <a:t>, Brandenburg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2054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Flight 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McCoy, Grill , </a:t>
                      </a:r>
                      <a:r>
                        <a:rPr lang="en-US" sz="1200" dirty="0" err="1"/>
                        <a:t>Severrisson</a:t>
                      </a:r>
                      <a:endParaRPr 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12484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Flight </a:t>
                      </a:r>
                      <a:r>
                        <a:rPr lang="en-US" sz="1200" dirty="0" err="1"/>
                        <a:t>TxRx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Koenig, </a:t>
                      </a:r>
                      <a:r>
                        <a:rPr lang="en-US" sz="1200" dirty="0" err="1"/>
                        <a:t>Swiatkowski</a:t>
                      </a:r>
                      <a:r>
                        <a:rPr lang="en-US" sz="1200" dirty="0"/>
                        <a:t>, Reed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0448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Reynoso, </a:t>
                      </a:r>
                      <a:r>
                        <a:rPr lang="en-US" sz="1200" dirty="0" err="1"/>
                        <a:t>Karnauskus</a:t>
                      </a:r>
                      <a:endParaRPr 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58404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r>
                        <a:rPr lang="en-US" sz="1200" dirty="0"/>
                        <a:t>Power Supply &amp; Batts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Moravec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38791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sz="1200" dirty="0"/>
                        <a:t>Sensors (various)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256251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sz="1200" dirty="0"/>
                        <a:t>Ground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072464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sz="1200" dirty="0"/>
                        <a:t>Reaction Wheels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Tom Davis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04583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sz="1200" dirty="0"/>
                        <a:t>GNC Algorithms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Almonte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, Leonard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151224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sz="1200" dirty="0"/>
                        <a:t>Deployable Solar Panels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Risalvato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301280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F173020-5EF1-1871-8AD1-7B72CFE22A37}"/>
              </a:ext>
            </a:extLst>
          </p:cNvPr>
          <p:cNvGraphicFramePr>
            <a:graphicFrameLocks noGrp="1"/>
          </p:cNvGraphicFramePr>
          <p:nvPr/>
        </p:nvGraphicFramePr>
        <p:xfrm>
          <a:off x="5051638" y="1127760"/>
          <a:ext cx="3048000" cy="2956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15876698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3206344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Dev Sat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250761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sz="1200" dirty="0"/>
                        <a:t>Power Budget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Moore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256251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sz="1200" dirty="0"/>
                        <a:t>CONOPS/PSAM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Moore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975546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sz="1200" dirty="0"/>
                        <a:t>Thermal Budget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118011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sz="1200" dirty="0"/>
                        <a:t>Link Budget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550805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sz="1200" dirty="0"/>
                        <a:t>Launch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072464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sz="1200" dirty="0"/>
                        <a:t>Regulatory Approval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71890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sz="1200" dirty="0"/>
                        <a:t>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021005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sz="1200" dirty="0"/>
                        <a:t>Vibration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402912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r>
                        <a:rPr lang="en-US" sz="1200" dirty="0"/>
                        <a:t>Thermal &amp; Vacuum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967977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8A8ED487-D353-9535-9523-70FA23C487D1}"/>
              </a:ext>
            </a:extLst>
          </p:cNvPr>
          <p:cNvGrpSpPr/>
          <p:nvPr/>
        </p:nvGrpSpPr>
        <p:grpSpPr>
          <a:xfrm>
            <a:off x="1589957" y="5342796"/>
            <a:ext cx="6170063" cy="1162228"/>
            <a:chOff x="1017389" y="5276263"/>
            <a:chExt cx="6170063" cy="1162228"/>
          </a:xfrm>
        </p:grpSpPr>
        <p:sp>
          <p:nvSpPr>
            <p:cNvPr id="6" name="Horizontal Scroll 18">
              <a:extLst>
                <a:ext uri="{FF2B5EF4-FFF2-40B4-BE49-F238E27FC236}">
                  <a16:creationId xmlns:a16="http://schemas.microsoft.com/office/drawing/2014/main" id="{519330EF-A734-6559-4498-47394FD68B65}"/>
                </a:ext>
              </a:extLst>
            </p:cNvPr>
            <p:cNvSpPr/>
            <p:nvPr/>
          </p:nvSpPr>
          <p:spPr>
            <a:xfrm>
              <a:off x="1295125" y="5276263"/>
              <a:ext cx="5529129" cy="1162228"/>
            </a:xfrm>
            <a:prstGeom prst="horizontalScroll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B74A76D-8837-7C01-7D89-3049D3500534}"/>
                </a:ext>
              </a:extLst>
            </p:cNvPr>
            <p:cNvSpPr txBox="1"/>
            <p:nvPr/>
          </p:nvSpPr>
          <p:spPr>
            <a:xfrm>
              <a:off x="1017389" y="5438473"/>
              <a:ext cx="617006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Status Board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819981" y="398159"/>
            <a:ext cx="115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 Narrow" panose="020B0606020202030204" pitchFamily="34" charset="0"/>
              </a:rPr>
              <a:t>a/o 7/13/2022</a:t>
            </a:r>
          </a:p>
        </p:txBody>
      </p:sp>
    </p:spTree>
    <p:extLst>
      <p:ext uri="{BB962C8B-B14F-4D97-AF65-F5344CB8AC3E}">
        <p14:creationId xmlns:p14="http://schemas.microsoft.com/office/powerpoint/2010/main" val="3805172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589957" y="5342796"/>
            <a:ext cx="6170063" cy="1162228"/>
            <a:chOff x="1017389" y="5276263"/>
            <a:chExt cx="6170063" cy="1162228"/>
          </a:xfrm>
        </p:grpSpPr>
        <p:sp>
          <p:nvSpPr>
            <p:cNvPr id="19" name="Horizontal Scroll 18"/>
            <p:cNvSpPr/>
            <p:nvPr/>
          </p:nvSpPr>
          <p:spPr>
            <a:xfrm>
              <a:off x="1295125" y="5276263"/>
              <a:ext cx="5529129" cy="1162228"/>
            </a:xfrm>
            <a:prstGeom prst="horizontalScroll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17389" y="5438473"/>
              <a:ext cx="617006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Activities</a:t>
              </a:r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299103" y="181929"/>
            <a:ext cx="8631251" cy="6552157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03F142-5E1B-797D-852B-904AF29C0EFA}"/>
              </a:ext>
            </a:extLst>
          </p:cNvPr>
          <p:cNvSpPr txBox="1"/>
          <p:nvPr/>
        </p:nvSpPr>
        <p:spPr>
          <a:xfrm>
            <a:off x="1087640" y="2102385"/>
            <a:ext cx="731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Fox-Plus Systems Engineering (Mike Moore)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5A9724-F948-EB33-B4F4-1F48CA3A286C}"/>
              </a:ext>
            </a:extLst>
          </p:cNvPr>
          <p:cNvSpPr txBox="1"/>
          <p:nvPr/>
        </p:nvSpPr>
        <p:spPr>
          <a:xfrm>
            <a:off x="1087640" y="1050487"/>
            <a:ext cx="731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ASCENT Deployable Solar Panels (Vincent </a:t>
            </a:r>
            <a:r>
              <a:rPr lang="en-US" dirty="0" err="1">
                <a:latin typeface="Comic Sans MS" panose="030F0702030302020204" pitchFamily="66" charset="0"/>
              </a:rPr>
              <a:t>Risalvato</a:t>
            </a:r>
            <a:r>
              <a:rPr lang="en-US" dirty="0"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5AA928-7627-1703-E62A-0B9DFC73106C}"/>
              </a:ext>
            </a:extLst>
          </p:cNvPr>
          <p:cNvSpPr txBox="1"/>
          <p:nvPr/>
        </p:nvSpPr>
        <p:spPr>
          <a:xfrm>
            <a:off x="1087640" y="524538"/>
            <a:ext cx="731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ASCENT Reaction Wheel (Tom Davis)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0C10CA-6625-ABBF-4838-5E569F4E9DB7}"/>
              </a:ext>
            </a:extLst>
          </p:cNvPr>
          <p:cNvSpPr txBox="1"/>
          <p:nvPr/>
        </p:nvSpPr>
        <p:spPr>
          <a:xfrm>
            <a:off x="1087640" y="2628334"/>
            <a:ext cx="731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Fox-Plus RF (Bill Reed, Andrew Koenig, Mike </a:t>
            </a:r>
            <a:r>
              <a:rPr lang="en-US" dirty="0" err="1">
                <a:latin typeface="Comic Sans MS" panose="030F0702030302020204" pitchFamily="66" charset="0"/>
              </a:rPr>
              <a:t>Swiatkowski</a:t>
            </a:r>
            <a:r>
              <a:rPr lang="en-US" dirty="0"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8F953A-5956-5229-D4FD-FAD700B38D88}"/>
              </a:ext>
            </a:extLst>
          </p:cNvPr>
          <p:cNvSpPr txBox="1"/>
          <p:nvPr/>
        </p:nvSpPr>
        <p:spPr>
          <a:xfrm>
            <a:off x="1087640" y="3154283"/>
            <a:ext cx="731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Mission Integration (Dan Gillies)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575EAF-6A20-2C13-E077-6611D87B1E50}"/>
              </a:ext>
            </a:extLst>
          </p:cNvPr>
          <p:cNvSpPr txBox="1"/>
          <p:nvPr/>
        </p:nvSpPr>
        <p:spPr>
          <a:xfrm>
            <a:off x="1087640" y="3680232"/>
            <a:ext cx="731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Fox-Plus Structure (Lucas Reynoso, Tom </a:t>
            </a:r>
            <a:r>
              <a:rPr lang="en-US" dirty="0" err="1">
                <a:latin typeface="Comic Sans MS" panose="030F0702030302020204" pitchFamily="66" charset="0"/>
              </a:rPr>
              <a:t>Karnaukus</a:t>
            </a:r>
            <a:r>
              <a:rPr lang="en-US" dirty="0"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C5C828-19D9-DED7-1740-70D63845F1F3}"/>
              </a:ext>
            </a:extLst>
          </p:cNvPr>
          <p:cNvSpPr txBox="1"/>
          <p:nvPr/>
        </p:nvSpPr>
        <p:spPr>
          <a:xfrm>
            <a:off x="1087640" y="4206181"/>
            <a:ext cx="731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ASCENT GNC (Peter </a:t>
            </a:r>
            <a:r>
              <a:rPr lang="en-US" dirty="0" err="1">
                <a:latin typeface="Comic Sans MS" panose="030F0702030302020204" pitchFamily="66" charset="0"/>
              </a:rPr>
              <a:t>Almonte</a:t>
            </a:r>
            <a:r>
              <a:rPr lang="en-US" dirty="0">
                <a:latin typeface="Comic Sans MS" panose="030F0702030302020204" pitchFamily="66" charset="0"/>
              </a:rPr>
              <a:t>, Matthew Leonard)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F0104C-FC23-9FF4-FF4E-0397A4DAD594}"/>
              </a:ext>
            </a:extLst>
          </p:cNvPr>
          <p:cNvSpPr txBox="1"/>
          <p:nvPr/>
        </p:nvSpPr>
        <p:spPr>
          <a:xfrm>
            <a:off x="1087640" y="4732129"/>
            <a:ext cx="771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Fox-Plus Flight Software (Dave McCoy, Chris Grill, </a:t>
            </a:r>
            <a:r>
              <a:rPr lang="en-US" dirty="0" err="1">
                <a:latin typeface="Comic Sans MS" panose="030F0702030302020204" pitchFamily="66" charset="0"/>
              </a:rPr>
              <a:t>Heimir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</a:rPr>
              <a:t>Sverrisson</a:t>
            </a:r>
            <a:r>
              <a:rPr lang="en-US" dirty="0"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F95A11-74D4-AF2D-0320-9401AF89A914}"/>
              </a:ext>
            </a:extLst>
          </p:cNvPr>
          <p:cNvSpPr txBox="1"/>
          <p:nvPr/>
        </p:nvSpPr>
        <p:spPr>
          <a:xfrm>
            <a:off x="1087640" y="1576436"/>
            <a:ext cx="731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Fox-Plus RF (Bill Reed, Andrew Koenig, Mike </a:t>
            </a:r>
            <a:r>
              <a:rPr lang="en-US" dirty="0" err="1">
                <a:latin typeface="Comic Sans MS" panose="030F0702030302020204" pitchFamily="66" charset="0"/>
              </a:rPr>
              <a:t>Swiatkowski</a:t>
            </a:r>
            <a:r>
              <a:rPr lang="en-US" dirty="0">
                <a:latin typeface="Comic Sans MS" panose="030F0702030302020204" pitchFamily="66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209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Blank 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FF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41492</TotalTime>
  <Words>205</Words>
  <Application>Microsoft Office PowerPoint</Application>
  <PresentationFormat>On-screen Show (4:3)</PresentationFormat>
  <Paragraphs>75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17" baseType="lpstr">
      <vt:lpstr>Arial</vt:lpstr>
      <vt:lpstr>Arial Black</vt:lpstr>
      <vt:lpstr>Arial Narrow</vt:lpstr>
      <vt:lpstr>Brush Script MT</vt:lpstr>
      <vt:lpstr>Calibri</vt:lpstr>
      <vt:lpstr>Calibri Light</vt:lpstr>
      <vt:lpstr>Comic Sans MS</vt:lpstr>
      <vt:lpstr>Tahoma</vt:lpstr>
      <vt:lpstr>Zapf Dingbats</vt:lpstr>
      <vt:lpstr>1_Blank Presentation</vt:lpstr>
      <vt:lpstr>1_Custom Design</vt:lpstr>
      <vt:lpstr>Custom Design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Skoog</dc:creator>
  <cp:lastModifiedBy>Jonathan Brandenburg</cp:lastModifiedBy>
  <cp:revision>3021</cp:revision>
  <cp:lastPrinted>2022-06-25T02:44:44Z</cp:lastPrinted>
  <dcterms:created xsi:type="dcterms:W3CDTF">2018-01-07T03:24:18Z</dcterms:created>
  <dcterms:modified xsi:type="dcterms:W3CDTF">2022-07-21T01:45:15Z</dcterms:modified>
</cp:coreProperties>
</file>