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5.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6.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1" r:id="rId3"/>
    <p:sldMasterId id="2147483652" r:id="rId4"/>
    <p:sldMasterId id="2147483653" r:id="rId5"/>
    <p:sldMasterId id="2147483654" r:id="rId6"/>
    <p:sldMasterId id="2147483734" r:id="rId7"/>
  </p:sldMasterIdLst>
  <p:notesMasterIdLst>
    <p:notesMasterId r:id="rId33"/>
  </p:notesMasterIdLst>
  <p:sldIdLst>
    <p:sldId id="256" r:id="rId8"/>
    <p:sldId id="257" r:id="rId9"/>
    <p:sldId id="258" r:id="rId10"/>
    <p:sldId id="284" r:id="rId11"/>
    <p:sldId id="259" r:id="rId12"/>
    <p:sldId id="260" r:id="rId13"/>
    <p:sldId id="261" r:id="rId14"/>
    <p:sldId id="285" r:id="rId15"/>
    <p:sldId id="279" r:id="rId16"/>
    <p:sldId id="286" r:id="rId17"/>
    <p:sldId id="263" r:id="rId18"/>
    <p:sldId id="264" r:id="rId19"/>
    <p:sldId id="262" r:id="rId20"/>
    <p:sldId id="265" r:id="rId21"/>
    <p:sldId id="266" r:id="rId22"/>
    <p:sldId id="273" r:id="rId23"/>
    <p:sldId id="283" r:id="rId24"/>
    <p:sldId id="287" r:id="rId25"/>
    <p:sldId id="288" r:id="rId26"/>
    <p:sldId id="274" r:id="rId27"/>
    <p:sldId id="267" r:id="rId28"/>
    <p:sldId id="268" r:id="rId29"/>
    <p:sldId id="275" r:id="rId30"/>
    <p:sldId id="276" r:id="rId31"/>
    <p:sldId id="269" r:id="rId32"/>
  </p:sldIdLst>
  <p:sldSz cx="12193588" cy="6858000"/>
  <p:notesSz cx="6858000" cy="9144000"/>
  <p:defaultTextStyle>
    <a:defPPr>
      <a:defRPr lang="en-GB"/>
    </a:defPPr>
    <a:lvl1pPr algn="ctr" defTabSz="457200" rtl="0" fontAlgn="base" hangingPunct="0">
      <a:lnSpc>
        <a:spcPct val="93000"/>
      </a:lnSpc>
      <a:spcBef>
        <a:spcPts val="25"/>
      </a:spcBef>
      <a:spcAft>
        <a:spcPts val="25"/>
      </a:spcAft>
      <a:buClr>
        <a:srgbClr val="000000"/>
      </a:buClr>
      <a:buSzPct val="100000"/>
      <a:buFont typeface="Times New Roman" panose="02020603050405020304" pitchFamily="18" charset="0"/>
      <a:defRPr sz="2800" b="1" kern="1200">
        <a:solidFill>
          <a:schemeClr val="bg1"/>
        </a:solidFill>
        <a:latin typeface="Arial" panose="020B0604020202020204" pitchFamily="34" charset="0"/>
        <a:ea typeface="+mn-ea"/>
        <a:cs typeface="Noto Sans CJK SC" charset="0"/>
      </a:defRPr>
    </a:lvl1pPr>
    <a:lvl2pPr marL="742950" indent="-285750" algn="ctr" defTabSz="457200" rtl="0" fontAlgn="base" hangingPunct="0">
      <a:lnSpc>
        <a:spcPct val="93000"/>
      </a:lnSpc>
      <a:spcBef>
        <a:spcPts val="25"/>
      </a:spcBef>
      <a:spcAft>
        <a:spcPts val="25"/>
      </a:spcAft>
      <a:buClr>
        <a:srgbClr val="000000"/>
      </a:buClr>
      <a:buSzPct val="100000"/>
      <a:buFont typeface="Times New Roman" panose="02020603050405020304" pitchFamily="18" charset="0"/>
      <a:defRPr sz="2800" b="1" kern="1200">
        <a:solidFill>
          <a:schemeClr val="bg1"/>
        </a:solidFill>
        <a:latin typeface="Arial" panose="020B0604020202020204" pitchFamily="34" charset="0"/>
        <a:ea typeface="+mn-ea"/>
        <a:cs typeface="Noto Sans CJK SC" charset="0"/>
      </a:defRPr>
    </a:lvl2pPr>
    <a:lvl3pPr marL="1143000" indent="-228600" algn="ctr" defTabSz="457200" rtl="0" fontAlgn="base" hangingPunct="0">
      <a:lnSpc>
        <a:spcPct val="93000"/>
      </a:lnSpc>
      <a:spcBef>
        <a:spcPts val="25"/>
      </a:spcBef>
      <a:spcAft>
        <a:spcPts val="25"/>
      </a:spcAft>
      <a:buClr>
        <a:srgbClr val="000000"/>
      </a:buClr>
      <a:buSzPct val="100000"/>
      <a:buFont typeface="Times New Roman" panose="02020603050405020304" pitchFamily="18" charset="0"/>
      <a:defRPr sz="2800" b="1" kern="1200">
        <a:solidFill>
          <a:schemeClr val="bg1"/>
        </a:solidFill>
        <a:latin typeface="Arial" panose="020B0604020202020204" pitchFamily="34" charset="0"/>
        <a:ea typeface="+mn-ea"/>
        <a:cs typeface="Noto Sans CJK SC" charset="0"/>
      </a:defRPr>
    </a:lvl3pPr>
    <a:lvl4pPr marL="1600200" indent="-228600" algn="ctr" defTabSz="457200" rtl="0" fontAlgn="base" hangingPunct="0">
      <a:lnSpc>
        <a:spcPct val="93000"/>
      </a:lnSpc>
      <a:spcBef>
        <a:spcPts val="25"/>
      </a:spcBef>
      <a:spcAft>
        <a:spcPts val="25"/>
      </a:spcAft>
      <a:buClr>
        <a:srgbClr val="000000"/>
      </a:buClr>
      <a:buSzPct val="100000"/>
      <a:buFont typeface="Times New Roman" panose="02020603050405020304" pitchFamily="18" charset="0"/>
      <a:defRPr sz="2800" b="1" kern="1200">
        <a:solidFill>
          <a:schemeClr val="bg1"/>
        </a:solidFill>
        <a:latin typeface="Arial" panose="020B0604020202020204" pitchFamily="34" charset="0"/>
        <a:ea typeface="+mn-ea"/>
        <a:cs typeface="Noto Sans CJK SC" charset="0"/>
      </a:defRPr>
    </a:lvl4pPr>
    <a:lvl5pPr marL="2057400" indent="-228600" algn="ctr" defTabSz="457200" rtl="0" fontAlgn="base" hangingPunct="0">
      <a:lnSpc>
        <a:spcPct val="93000"/>
      </a:lnSpc>
      <a:spcBef>
        <a:spcPts val="25"/>
      </a:spcBef>
      <a:spcAft>
        <a:spcPts val="25"/>
      </a:spcAft>
      <a:buClr>
        <a:srgbClr val="000000"/>
      </a:buClr>
      <a:buSzPct val="100000"/>
      <a:buFont typeface="Times New Roman" panose="02020603050405020304" pitchFamily="18" charset="0"/>
      <a:defRPr sz="2800" b="1" kern="1200">
        <a:solidFill>
          <a:schemeClr val="bg1"/>
        </a:solidFill>
        <a:latin typeface="Arial" panose="020B0604020202020204" pitchFamily="34" charset="0"/>
        <a:ea typeface="+mn-ea"/>
        <a:cs typeface="Noto Sans CJK SC" charset="0"/>
      </a:defRPr>
    </a:lvl5pPr>
    <a:lvl6pPr marL="2286000" algn="l" defTabSz="914400" rtl="0" eaLnBrk="1" latinLnBrk="0" hangingPunct="1">
      <a:defRPr sz="2800" b="1" kern="1200">
        <a:solidFill>
          <a:schemeClr val="bg1"/>
        </a:solidFill>
        <a:latin typeface="Arial" panose="020B0604020202020204" pitchFamily="34" charset="0"/>
        <a:ea typeface="+mn-ea"/>
        <a:cs typeface="Noto Sans CJK SC" charset="0"/>
      </a:defRPr>
    </a:lvl6pPr>
    <a:lvl7pPr marL="2743200" algn="l" defTabSz="914400" rtl="0" eaLnBrk="1" latinLnBrk="0" hangingPunct="1">
      <a:defRPr sz="2800" b="1" kern="1200">
        <a:solidFill>
          <a:schemeClr val="bg1"/>
        </a:solidFill>
        <a:latin typeface="Arial" panose="020B0604020202020204" pitchFamily="34" charset="0"/>
        <a:ea typeface="+mn-ea"/>
        <a:cs typeface="Noto Sans CJK SC" charset="0"/>
      </a:defRPr>
    </a:lvl7pPr>
    <a:lvl8pPr marL="3200400" algn="l" defTabSz="914400" rtl="0" eaLnBrk="1" latinLnBrk="0" hangingPunct="1">
      <a:defRPr sz="2800" b="1" kern="1200">
        <a:solidFill>
          <a:schemeClr val="bg1"/>
        </a:solidFill>
        <a:latin typeface="Arial" panose="020B0604020202020204" pitchFamily="34" charset="0"/>
        <a:ea typeface="+mn-ea"/>
        <a:cs typeface="Noto Sans CJK SC" charset="0"/>
      </a:defRPr>
    </a:lvl8pPr>
    <a:lvl9pPr marL="3657600" algn="l" defTabSz="914400" rtl="0" eaLnBrk="1" latinLnBrk="0" hangingPunct="1">
      <a:defRPr sz="2800" b="1" kern="1200">
        <a:solidFill>
          <a:schemeClr val="bg1"/>
        </a:solidFill>
        <a:latin typeface="Arial" panose="020B0604020202020204" pitchFamily="34" charset="0"/>
        <a:ea typeface="+mn-ea"/>
        <a:cs typeface="Noto Sans CJK SC"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2" d="100"/>
          <a:sy n="92" d="100"/>
        </p:scale>
        <p:origin x="307" y="7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AutoShape 1">
            <a:extLst>
              <a:ext uri="{FF2B5EF4-FFF2-40B4-BE49-F238E27FC236}">
                <a16:creationId xmlns:a16="http://schemas.microsoft.com/office/drawing/2014/main" id="{EF83A4E0-7C80-CEB6-0ECF-33C03F8EDB1F}"/>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360" cap="flat">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4" name="Rectangle 2">
            <a:extLst>
              <a:ext uri="{FF2B5EF4-FFF2-40B4-BE49-F238E27FC236}">
                <a16:creationId xmlns:a16="http://schemas.microsoft.com/office/drawing/2014/main" id="{85A5F782-D669-2B65-C53E-D34DE2741948}"/>
              </a:ext>
            </a:extLst>
          </p:cNvPr>
          <p:cNvSpPr>
            <a:spLocks noGrp="1" noChangeArrowheads="1"/>
          </p:cNvSpPr>
          <p:nvPr>
            <p:ph type="sldImg"/>
          </p:nvPr>
        </p:nvSpPr>
        <p:spPr bwMode="auto">
          <a:xfrm>
            <a:off x="533400" y="763588"/>
            <a:ext cx="6700838" cy="376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8195" name="Rectangle 3">
            <a:extLst>
              <a:ext uri="{FF2B5EF4-FFF2-40B4-BE49-F238E27FC236}">
                <a16:creationId xmlns:a16="http://schemas.microsoft.com/office/drawing/2014/main" id="{8DF029E9-C277-B041-BBC7-155CF6E2AA0F}"/>
              </a:ext>
            </a:extLst>
          </p:cNvPr>
          <p:cNvSpPr>
            <a:spLocks noGrp="1" noChangeArrowheads="1"/>
          </p:cNvSpPr>
          <p:nvPr>
            <p:ph type="body"/>
          </p:nvPr>
        </p:nvSpPr>
        <p:spPr bwMode="auto">
          <a:xfrm>
            <a:off x="777875" y="4776788"/>
            <a:ext cx="6215063" cy="452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8196" name="Rectangle 4">
            <a:extLst>
              <a:ext uri="{FF2B5EF4-FFF2-40B4-BE49-F238E27FC236}">
                <a16:creationId xmlns:a16="http://schemas.microsoft.com/office/drawing/2014/main" id="{9863BA1E-CBC6-EA07-EECC-75484221AAC8}"/>
              </a:ext>
            </a:extLst>
          </p:cNvPr>
          <p:cNvSpPr>
            <a:spLocks noGrp="1" noChangeArrowheads="1"/>
          </p:cNvSpPr>
          <p:nvPr>
            <p:ph type="hdr"/>
          </p:nvPr>
        </p:nvSpPr>
        <p:spPr bwMode="auto">
          <a:xfrm>
            <a:off x="0" y="0"/>
            <a:ext cx="3370263"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l">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0">
                <a:solidFill>
                  <a:srgbClr val="000000"/>
                </a:solidFill>
                <a:latin typeface="Times New Roman" panose="02020603050405020304" pitchFamily="18" charset="0"/>
                <a:cs typeface="DejaVu Sans" panose="020B0603030804020204" pitchFamily="34" charset="0"/>
              </a:defRPr>
            </a:lvl1pPr>
          </a:lstStyle>
          <a:p>
            <a:endParaRPr lang="en-US" altLang="en-US"/>
          </a:p>
        </p:txBody>
      </p:sp>
      <p:sp>
        <p:nvSpPr>
          <p:cNvPr id="8197" name="Rectangle 5">
            <a:extLst>
              <a:ext uri="{FF2B5EF4-FFF2-40B4-BE49-F238E27FC236}">
                <a16:creationId xmlns:a16="http://schemas.microsoft.com/office/drawing/2014/main" id="{A130CA9C-C0D9-2829-AB1C-EC7C8FADAC28}"/>
              </a:ext>
            </a:extLst>
          </p:cNvPr>
          <p:cNvSpPr>
            <a:spLocks noGrp="1" noChangeArrowheads="1"/>
          </p:cNvSpPr>
          <p:nvPr>
            <p:ph type="dt"/>
          </p:nvPr>
        </p:nvSpPr>
        <p:spPr bwMode="auto">
          <a:xfrm>
            <a:off x="4398963" y="0"/>
            <a:ext cx="3370262"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0">
                <a:solidFill>
                  <a:srgbClr val="000000"/>
                </a:solidFill>
                <a:latin typeface="Times New Roman" panose="02020603050405020304" pitchFamily="18" charset="0"/>
                <a:cs typeface="DejaVu Sans" panose="020B0603030804020204" pitchFamily="34" charset="0"/>
              </a:defRPr>
            </a:lvl1pPr>
          </a:lstStyle>
          <a:p>
            <a:endParaRPr lang="en-US" altLang="en-US"/>
          </a:p>
        </p:txBody>
      </p:sp>
      <p:sp>
        <p:nvSpPr>
          <p:cNvPr id="8198" name="Rectangle 6">
            <a:extLst>
              <a:ext uri="{FF2B5EF4-FFF2-40B4-BE49-F238E27FC236}">
                <a16:creationId xmlns:a16="http://schemas.microsoft.com/office/drawing/2014/main" id="{9C313464-6F11-FEE2-0982-7DAFA76D758F}"/>
              </a:ext>
            </a:extLst>
          </p:cNvPr>
          <p:cNvSpPr>
            <a:spLocks noGrp="1" noChangeArrowheads="1"/>
          </p:cNvSpPr>
          <p:nvPr>
            <p:ph type="ftr"/>
          </p:nvPr>
        </p:nvSpPr>
        <p:spPr bwMode="auto">
          <a:xfrm>
            <a:off x="0" y="9555163"/>
            <a:ext cx="3370263"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0">
                <a:solidFill>
                  <a:srgbClr val="000000"/>
                </a:solidFill>
                <a:latin typeface="Times New Roman" panose="02020603050405020304" pitchFamily="18" charset="0"/>
                <a:cs typeface="DejaVu Sans" panose="020B0603030804020204" pitchFamily="34" charset="0"/>
              </a:defRPr>
            </a:lvl1pPr>
          </a:lstStyle>
          <a:p>
            <a:endParaRPr lang="en-US" altLang="en-US"/>
          </a:p>
        </p:txBody>
      </p:sp>
      <p:sp>
        <p:nvSpPr>
          <p:cNvPr id="8199" name="Rectangle 7">
            <a:extLst>
              <a:ext uri="{FF2B5EF4-FFF2-40B4-BE49-F238E27FC236}">
                <a16:creationId xmlns:a16="http://schemas.microsoft.com/office/drawing/2014/main" id="{05956FB6-5FC0-D6BC-B6B0-DD1E9418DC8B}"/>
              </a:ext>
            </a:extLst>
          </p:cNvPr>
          <p:cNvSpPr>
            <a:spLocks noGrp="1" noChangeArrowheads="1"/>
          </p:cNvSpPr>
          <p:nvPr>
            <p:ph type="sldNum"/>
          </p:nvPr>
        </p:nvSpPr>
        <p:spPr bwMode="auto">
          <a:xfrm>
            <a:off x="4398963" y="9555163"/>
            <a:ext cx="3370262"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0">
                <a:solidFill>
                  <a:srgbClr val="000000"/>
                </a:solidFill>
                <a:latin typeface="Times New Roman" panose="02020603050405020304" pitchFamily="18" charset="0"/>
                <a:cs typeface="DejaVu Sans" panose="020B0603030804020204" pitchFamily="34" charset="0"/>
              </a:defRPr>
            </a:lvl1pPr>
          </a:lstStyle>
          <a:p>
            <a:fld id="{F6061AFF-A198-4871-A7D6-94F6EB10B92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D508692-BC34-A302-A48A-27EAA0D44194}"/>
              </a:ext>
            </a:extLst>
          </p:cNvPr>
          <p:cNvSpPr>
            <a:spLocks noGrp="1" noChangeArrowheads="1"/>
          </p:cNvSpPr>
          <p:nvPr>
            <p:ph type="sldNum"/>
          </p:nvPr>
        </p:nvSpPr>
        <p:spPr>
          <a:ln/>
        </p:spPr>
        <p:txBody>
          <a:bodyPr/>
          <a:lstStyle/>
          <a:p>
            <a:fld id="{10A08481-6AF0-41F1-B31A-FA65FB3E6D70}" type="slidenum">
              <a:rPr lang="en-US" altLang="en-US"/>
              <a:pPr/>
              <a:t>1</a:t>
            </a:fld>
            <a:endParaRPr lang="en-US" altLang="en-US"/>
          </a:p>
        </p:txBody>
      </p:sp>
      <p:sp>
        <p:nvSpPr>
          <p:cNvPr id="26625" name="Text Box 1">
            <a:extLst>
              <a:ext uri="{FF2B5EF4-FFF2-40B4-BE49-F238E27FC236}">
                <a16:creationId xmlns:a16="http://schemas.microsoft.com/office/drawing/2014/main" id="{261464F6-29AC-B4F3-C76D-6FA142AEF9BD}"/>
              </a:ext>
            </a:extLst>
          </p:cNvPr>
          <p:cNvSpPr txBox="1">
            <a:spLocks noChangeArrowheads="1"/>
          </p:cNvSpPr>
          <p:nvPr/>
        </p:nvSpPr>
        <p:spPr bwMode="auto">
          <a:xfrm>
            <a:off x="0" y="8685213"/>
            <a:ext cx="2971800" cy="458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algn="l" hangingPunct="1">
              <a:lnSpc>
                <a:spcPct val="100000"/>
              </a:lnSpc>
              <a:buClrTx/>
              <a:buFontTx/>
              <a:buNone/>
            </a:pPr>
            <a:r>
              <a:rPr lang="en-US" altLang="en-US" sz="1200" b="0">
                <a:solidFill>
                  <a:srgbClr val="000000"/>
                </a:solidFill>
                <a:latin typeface="Tahoma" panose="020B0604030504040204" pitchFamily="34" charset="0"/>
                <a:cs typeface="+mn-ea" charset="0"/>
              </a:rPr>
              <a:t>FOR OFFICAL USE ONLY</a:t>
            </a:r>
          </a:p>
        </p:txBody>
      </p:sp>
      <p:sp>
        <p:nvSpPr>
          <p:cNvPr id="26626" name="Rectangle 2">
            <a:extLst>
              <a:ext uri="{FF2B5EF4-FFF2-40B4-BE49-F238E27FC236}">
                <a16:creationId xmlns:a16="http://schemas.microsoft.com/office/drawing/2014/main" id="{A462D04E-76EF-91DA-DA50-9F3749A5BC06}"/>
              </a:ext>
            </a:extLst>
          </p:cNvPr>
          <p:cNvSpPr txBox="1">
            <a:spLocks noChangeArrowheads="1"/>
          </p:cNvSpPr>
          <p:nvPr>
            <p:ph type="sldImg"/>
          </p:nvPr>
        </p:nvSpPr>
        <p:spPr bwMode="auto">
          <a:xfrm>
            <a:off x="2562225" y="884238"/>
            <a:ext cx="4244975" cy="23891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7" name="Rectangle 3">
            <a:extLst>
              <a:ext uri="{FF2B5EF4-FFF2-40B4-BE49-F238E27FC236}">
                <a16:creationId xmlns:a16="http://schemas.microsoft.com/office/drawing/2014/main" id="{CF3E4582-A87F-8BD6-4B4D-15E275F0B27D}"/>
              </a:ext>
            </a:extLst>
          </p:cNvPr>
          <p:cNvSpPr txBox="1">
            <a:spLocks noChangeArrowheads="1"/>
          </p:cNvSpPr>
          <p:nvPr>
            <p:ph type="body" idx="1"/>
          </p:nvPr>
        </p:nvSpPr>
        <p:spPr bwMode="auto">
          <a:xfrm>
            <a:off x="685800" y="4400550"/>
            <a:ext cx="54864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B998A69-8FC3-3FB9-2F70-69C831F9C00A}"/>
              </a:ext>
            </a:extLst>
          </p:cNvPr>
          <p:cNvSpPr>
            <a:spLocks noGrp="1" noChangeArrowheads="1"/>
          </p:cNvSpPr>
          <p:nvPr>
            <p:ph type="sldNum"/>
          </p:nvPr>
        </p:nvSpPr>
        <p:spPr>
          <a:ln/>
        </p:spPr>
        <p:txBody>
          <a:bodyPr/>
          <a:lstStyle/>
          <a:p>
            <a:fld id="{964242B8-C202-4913-9753-CB470BFCE208}" type="slidenum">
              <a:rPr lang="en-US" altLang="en-US"/>
              <a:pPr/>
              <a:t>11</a:t>
            </a:fld>
            <a:endParaRPr lang="en-US" altLang="en-US"/>
          </a:p>
        </p:txBody>
      </p:sp>
      <p:sp>
        <p:nvSpPr>
          <p:cNvPr id="33793" name="Rectangle 1">
            <a:extLst>
              <a:ext uri="{FF2B5EF4-FFF2-40B4-BE49-F238E27FC236}">
                <a16:creationId xmlns:a16="http://schemas.microsoft.com/office/drawing/2014/main" id="{BDC39DD9-6FC8-F6FF-ABD7-B61726ACC4D0}"/>
              </a:ext>
            </a:extLst>
          </p:cNvPr>
          <p:cNvSpPr txBox="1">
            <a:spLocks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4" name="Rectangle 2">
            <a:extLst>
              <a:ext uri="{FF2B5EF4-FFF2-40B4-BE49-F238E27FC236}">
                <a16:creationId xmlns:a16="http://schemas.microsoft.com/office/drawing/2014/main" id="{CCED15E4-CBD6-15AE-17D6-98BFB6751E8F}"/>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11E373A-E683-1CE1-C356-EA5A9A5C6754}"/>
              </a:ext>
            </a:extLst>
          </p:cNvPr>
          <p:cNvSpPr>
            <a:spLocks noGrp="1" noChangeArrowheads="1"/>
          </p:cNvSpPr>
          <p:nvPr>
            <p:ph type="sldNum"/>
          </p:nvPr>
        </p:nvSpPr>
        <p:spPr>
          <a:ln/>
        </p:spPr>
        <p:txBody>
          <a:bodyPr/>
          <a:lstStyle/>
          <a:p>
            <a:fld id="{3D00D2A0-3520-43B7-B741-96DB0AC4B49A}" type="slidenum">
              <a:rPr lang="en-US" altLang="en-US"/>
              <a:pPr/>
              <a:t>12</a:t>
            </a:fld>
            <a:endParaRPr lang="en-US" altLang="en-US"/>
          </a:p>
        </p:txBody>
      </p:sp>
      <p:sp>
        <p:nvSpPr>
          <p:cNvPr id="34817" name="Rectangle 1">
            <a:extLst>
              <a:ext uri="{FF2B5EF4-FFF2-40B4-BE49-F238E27FC236}">
                <a16:creationId xmlns:a16="http://schemas.microsoft.com/office/drawing/2014/main" id="{40BDB533-887A-6058-03C1-77CC42D6BAD1}"/>
              </a:ext>
            </a:extLst>
          </p:cNvPr>
          <p:cNvSpPr txBox="1">
            <a:spLocks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4818" name="Rectangle 2">
            <a:extLst>
              <a:ext uri="{FF2B5EF4-FFF2-40B4-BE49-F238E27FC236}">
                <a16:creationId xmlns:a16="http://schemas.microsoft.com/office/drawing/2014/main" id="{B03979AE-4856-0B8D-114A-7B093DD16445}"/>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6DEE6E5-B492-7169-F6FC-C0062D3B803F}"/>
              </a:ext>
            </a:extLst>
          </p:cNvPr>
          <p:cNvSpPr>
            <a:spLocks noGrp="1" noChangeArrowheads="1"/>
          </p:cNvSpPr>
          <p:nvPr>
            <p:ph type="sldNum"/>
          </p:nvPr>
        </p:nvSpPr>
        <p:spPr>
          <a:ln/>
        </p:spPr>
        <p:txBody>
          <a:bodyPr/>
          <a:lstStyle/>
          <a:p>
            <a:fld id="{1C95627F-868D-40BF-8054-48FE2A64A543}" type="slidenum">
              <a:rPr lang="en-US" altLang="en-US"/>
              <a:pPr/>
              <a:t>13</a:t>
            </a:fld>
            <a:endParaRPr lang="en-US" altLang="en-US"/>
          </a:p>
        </p:txBody>
      </p:sp>
      <p:sp>
        <p:nvSpPr>
          <p:cNvPr id="32769" name="Rectangle 1">
            <a:extLst>
              <a:ext uri="{FF2B5EF4-FFF2-40B4-BE49-F238E27FC236}">
                <a16:creationId xmlns:a16="http://schemas.microsoft.com/office/drawing/2014/main" id="{0EC10663-D2C0-A0FC-2706-3BAB546F62DA}"/>
              </a:ext>
            </a:extLst>
          </p:cNvPr>
          <p:cNvSpPr txBox="1">
            <a:spLocks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2770" name="Rectangle 2">
            <a:extLst>
              <a:ext uri="{FF2B5EF4-FFF2-40B4-BE49-F238E27FC236}">
                <a16:creationId xmlns:a16="http://schemas.microsoft.com/office/drawing/2014/main" id="{5444B2AA-F400-5521-028A-59C4AAAFF1D9}"/>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666F634-3D3F-A76C-6AE2-ECCF20B98913}"/>
              </a:ext>
            </a:extLst>
          </p:cNvPr>
          <p:cNvSpPr>
            <a:spLocks noGrp="1" noChangeArrowheads="1"/>
          </p:cNvSpPr>
          <p:nvPr>
            <p:ph type="sldNum"/>
          </p:nvPr>
        </p:nvSpPr>
        <p:spPr>
          <a:ln/>
        </p:spPr>
        <p:txBody>
          <a:bodyPr/>
          <a:lstStyle/>
          <a:p>
            <a:fld id="{4026223E-E35E-475D-9E2D-78AB62D06F7A}" type="slidenum">
              <a:rPr lang="en-US" altLang="en-US"/>
              <a:pPr/>
              <a:t>14</a:t>
            </a:fld>
            <a:endParaRPr lang="en-US" altLang="en-US"/>
          </a:p>
        </p:txBody>
      </p:sp>
      <p:sp>
        <p:nvSpPr>
          <p:cNvPr id="35841" name="Rectangle 1">
            <a:extLst>
              <a:ext uri="{FF2B5EF4-FFF2-40B4-BE49-F238E27FC236}">
                <a16:creationId xmlns:a16="http://schemas.microsoft.com/office/drawing/2014/main" id="{43A4A34C-F2EB-A608-9348-1AEB678B1C99}"/>
              </a:ext>
            </a:extLst>
          </p:cNvPr>
          <p:cNvSpPr txBox="1">
            <a:spLocks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2" name="Rectangle 2">
            <a:extLst>
              <a:ext uri="{FF2B5EF4-FFF2-40B4-BE49-F238E27FC236}">
                <a16:creationId xmlns:a16="http://schemas.microsoft.com/office/drawing/2014/main" id="{88C522D0-CB70-B8C5-71C0-077EFD9AAE7C}"/>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7FF2519-F156-ECD0-36E6-82B21B282C9D}"/>
              </a:ext>
            </a:extLst>
          </p:cNvPr>
          <p:cNvSpPr>
            <a:spLocks noGrp="1" noChangeArrowheads="1"/>
          </p:cNvSpPr>
          <p:nvPr>
            <p:ph type="sldNum"/>
          </p:nvPr>
        </p:nvSpPr>
        <p:spPr>
          <a:ln/>
        </p:spPr>
        <p:txBody>
          <a:bodyPr/>
          <a:lstStyle/>
          <a:p>
            <a:fld id="{412443DC-9D7C-41D1-A8B7-02137CAB8A7A}" type="slidenum">
              <a:rPr lang="en-US" altLang="en-US"/>
              <a:pPr/>
              <a:t>15</a:t>
            </a:fld>
            <a:endParaRPr lang="en-US" altLang="en-US"/>
          </a:p>
        </p:txBody>
      </p:sp>
      <p:sp>
        <p:nvSpPr>
          <p:cNvPr id="36865" name="Rectangle 1">
            <a:extLst>
              <a:ext uri="{FF2B5EF4-FFF2-40B4-BE49-F238E27FC236}">
                <a16:creationId xmlns:a16="http://schemas.microsoft.com/office/drawing/2014/main" id="{D39D7262-AB70-17D9-C40B-AB72073CC515}"/>
              </a:ext>
            </a:extLst>
          </p:cNvPr>
          <p:cNvSpPr txBox="1">
            <a:spLocks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6" name="Rectangle 2">
            <a:extLst>
              <a:ext uri="{FF2B5EF4-FFF2-40B4-BE49-F238E27FC236}">
                <a16:creationId xmlns:a16="http://schemas.microsoft.com/office/drawing/2014/main" id="{1C7FC275-E331-D424-98BF-51F7C19BE719}"/>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027E6E9D-147F-090C-54C6-F9AB3382AF07}"/>
            </a:ext>
          </a:extLst>
        </p:cNvPr>
        <p:cNvGrpSpPr/>
        <p:nvPr/>
      </p:nvGrpSpPr>
      <p:grpSpPr>
        <a:xfrm>
          <a:off x="0" y="0"/>
          <a:ext cx="0" cy="0"/>
          <a:chOff x="0" y="0"/>
          <a:chExt cx="0" cy="0"/>
        </a:xfrm>
      </p:grpSpPr>
      <p:sp>
        <p:nvSpPr>
          <p:cNvPr id="5" name="Rectangle 7">
            <a:extLst>
              <a:ext uri="{FF2B5EF4-FFF2-40B4-BE49-F238E27FC236}">
                <a16:creationId xmlns:a16="http://schemas.microsoft.com/office/drawing/2014/main" id="{A2B68E29-878D-B270-607B-7E1DB9D270FB}"/>
              </a:ext>
            </a:extLst>
          </p:cNvPr>
          <p:cNvSpPr>
            <a:spLocks noGrp="1" noChangeArrowheads="1"/>
          </p:cNvSpPr>
          <p:nvPr>
            <p:ph type="sldNum"/>
          </p:nvPr>
        </p:nvSpPr>
        <p:spPr>
          <a:ln/>
        </p:spPr>
        <p:txBody>
          <a:bodyPr/>
          <a:lstStyle/>
          <a:p>
            <a:fld id="{412443DC-9D7C-41D1-A8B7-02137CAB8A7A}" type="slidenum">
              <a:rPr lang="en-US" altLang="en-US"/>
              <a:pPr/>
              <a:t>16</a:t>
            </a:fld>
            <a:endParaRPr lang="en-US" altLang="en-US"/>
          </a:p>
        </p:txBody>
      </p:sp>
      <p:sp>
        <p:nvSpPr>
          <p:cNvPr id="36865" name="Rectangle 1">
            <a:extLst>
              <a:ext uri="{FF2B5EF4-FFF2-40B4-BE49-F238E27FC236}">
                <a16:creationId xmlns:a16="http://schemas.microsoft.com/office/drawing/2014/main" id="{15EB551E-2F05-9409-326F-EA001D8681E0}"/>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6" name="Rectangle 2">
            <a:extLst>
              <a:ext uri="{FF2B5EF4-FFF2-40B4-BE49-F238E27FC236}">
                <a16:creationId xmlns:a16="http://schemas.microsoft.com/office/drawing/2014/main" id="{E2BA5B95-BE13-9F7F-52C3-E42A5BD2283D}"/>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96696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DE605AA6-A178-84FA-E5EA-3D579D64DBF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1pPr>
            <a:lvl2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2pPr>
            <a:lvl3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3pPr>
            <a:lvl4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4pPr>
            <a:lvl5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5pPr>
            <a:lvl6pPr marL="25146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6pPr>
            <a:lvl7pPr marL="29718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7pPr>
            <a:lvl8pPr marL="34290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8pPr>
            <a:lvl9pPr marL="38862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9pPr>
          </a:lstStyle>
          <a:p>
            <a:pPr algn="r">
              <a:buClrTx/>
              <a:buFontTx/>
              <a:buNone/>
            </a:pPr>
            <a:fld id="{F2C6DB00-2AAA-4D48-9370-8BFF4C945563}" type="slidenum">
              <a:rPr lang="en-US" altLang="en-US" sz="1400" b="0">
                <a:solidFill>
                  <a:srgbClr val="000000"/>
                </a:solidFill>
                <a:latin typeface="Times New Roman" panose="02020603050405020304" pitchFamily="18" charset="0"/>
                <a:cs typeface="DejaVu Sans" panose="020B0603030804020204" pitchFamily="34" charset="0"/>
              </a:rPr>
              <a:pPr algn="r">
                <a:buClrTx/>
                <a:buFontTx/>
                <a:buNone/>
              </a:pPr>
              <a:t>17</a:t>
            </a:fld>
            <a:endParaRPr lang="en-US" altLang="en-US" sz="1400" b="0">
              <a:solidFill>
                <a:srgbClr val="000000"/>
              </a:solidFill>
              <a:latin typeface="Times New Roman" panose="02020603050405020304" pitchFamily="18" charset="0"/>
              <a:cs typeface="DejaVu Sans" panose="020B0603030804020204" pitchFamily="34" charset="0"/>
            </a:endParaRPr>
          </a:p>
        </p:txBody>
      </p:sp>
      <p:sp>
        <p:nvSpPr>
          <p:cNvPr id="83971" name="Rectangle 1">
            <a:extLst>
              <a:ext uri="{FF2B5EF4-FFF2-40B4-BE49-F238E27FC236}">
                <a16:creationId xmlns:a16="http://schemas.microsoft.com/office/drawing/2014/main" id="{E49655BE-9CCE-0E4C-EDFA-377D848C9180}"/>
              </a:ext>
            </a:extLst>
          </p:cNvPr>
          <p:cNvSpPr txBox="1">
            <a:spLocks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2" name="Rectangle 2">
            <a:extLst>
              <a:ext uri="{FF2B5EF4-FFF2-40B4-BE49-F238E27FC236}">
                <a16:creationId xmlns:a16="http://schemas.microsoft.com/office/drawing/2014/main" id="{A5D2B568-E364-942C-11DC-CDB8853F642F}"/>
              </a:ext>
            </a:extLst>
          </p:cNvPr>
          <p:cNvSpPr txBox="1">
            <a:spLocks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9E0986E5-5CF0-2B3B-AFE8-E291C505870A}"/>
            </a:ext>
          </a:extLst>
        </p:cNvPr>
        <p:cNvGrpSpPr/>
        <p:nvPr/>
      </p:nvGrpSpPr>
      <p:grpSpPr>
        <a:xfrm>
          <a:off x="0" y="0"/>
          <a:ext cx="0" cy="0"/>
          <a:chOff x="0" y="0"/>
          <a:chExt cx="0" cy="0"/>
        </a:xfrm>
      </p:grpSpPr>
      <p:sp>
        <p:nvSpPr>
          <p:cNvPr id="83970" name="Rectangle 7">
            <a:extLst>
              <a:ext uri="{FF2B5EF4-FFF2-40B4-BE49-F238E27FC236}">
                <a16:creationId xmlns:a16="http://schemas.microsoft.com/office/drawing/2014/main" id="{431E0B81-0483-47D7-5263-107295AB5EA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1pPr>
            <a:lvl2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2pPr>
            <a:lvl3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3pPr>
            <a:lvl4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4pPr>
            <a:lvl5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5pPr>
            <a:lvl6pPr marL="25146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6pPr>
            <a:lvl7pPr marL="29718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7pPr>
            <a:lvl8pPr marL="34290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8pPr>
            <a:lvl9pPr marL="38862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9pPr>
          </a:lstStyle>
          <a:p>
            <a:pPr algn="r">
              <a:buClrTx/>
              <a:buFontTx/>
              <a:buNone/>
            </a:pPr>
            <a:fld id="{F2C6DB00-2AAA-4D48-9370-8BFF4C945563}" type="slidenum">
              <a:rPr lang="en-US" altLang="en-US" sz="1400" b="0">
                <a:solidFill>
                  <a:srgbClr val="000000"/>
                </a:solidFill>
                <a:latin typeface="Times New Roman" panose="02020603050405020304" pitchFamily="18" charset="0"/>
                <a:cs typeface="DejaVu Sans" panose="020B0603030804020204" pitchFamily="34" charset="0"/>
              </a:rPr>
              <a:pPr algn="r">
                <a:buClrTx/>
                <a:buFontTx/>
                <a:buNone/>
              </a:pPr>
              <a:t>18</a:t>
            </a:fld>
            <a:endParaRPr lang="en-US" altLang="en-US" sz="1400" b="0">
              <a:solidFill>
                <a:srgbClr val="000000"/>
              </a:solidFill>
              <a:latin typeface="Times New Roman" panose="02020603050405020304" pitchFamily="18" charset="0"/>
              <a:cs typeface="DejaVu Sans" panose="020B0603030804020204" pitchFamily="34" charset="0"/>
            </a:endParaRPr>
          </a:p>
        </p:txBody>
      </p:sp>
      <p:sp>
        <p:nvSpPr>
          <p:cNvPr id="83971" name="Rectangle 1">
            <a:extLst>
              <a:ext uri="{FF2B5EF4-FFF2-40B4-BE49-F238E27FC236}">
                <a16:creationId xmlns:a16="http://schemas.microsoft.com/office/drawing/2014/main" id="{421EDFD7-22D6-2111-BE9A-B15ACE91BE22}"/>
              </a:ext>
            </a:extLst>
          </p:cNvPr>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2" name="Rectangle 2">
            <a:extLst>
              <a:ext uri="{FF2B5EF4-FFF2-40B4-BE49-F238E27FC236}">
                <a16:creationId xmlns:a16="http://schemas.microsoft.com/office/drawing/2014/main" id="{13AE4979-E6D2-6606-CB9D-A5C8E5D354DD}"/>
              </a:ext>
            </a:extLst>
          </p:cNvPr>
          <p:cNvSpPr txBox="1">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02801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C3BF1BF4-6504-9E8D-5898-A84565769AE9}"/>
            </a:ext>
          </a:extLst>
        </p:cNvPr>
        <p:cNvGrpSpPr/>
        <p:nvPr/>
      </p:nvGrpSpPr>
      <p:grpSpPr>
        <a:xfrm>
          <a:off x="0" y="0"/>
          <a:ext cx="0" cy="0"/>
          <a:chOff x="0" y="0"/>
          <a:chExt cx="0" cy="0"/>
        </a:xfrm>
      </p:grpSpPr>
      <p:sp>
        <p:nvSpPr>
          <p:cNvPr id="83970" name="Rectangle 7">
            <a:extLst>
              <a:ext uri="{FF2B5EF4-FFF2-40B4-BE49-F238E27FC236}">
                <a16:creationId xmlns:a16="http://schemas.microsoft.com/office/drawing/2014/main" id="{EE545DAA-0A38-46D6-DB0A-9BA0AA8ACA6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1pPr>
            <a:lvl2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2pPr>
            <a:lvl3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3pPr>
            <a:lvl4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4pPr>
            <a:lvl5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5pPr>
            <a:lvl6pPr marL="25146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6pPr>
            <a:lvl7pPr marL="29718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7pPr>
            <a:lvl8pPr marL="34290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8pPr>
            <a:lvl9pPr marL="38862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9pPr>
          </a:lstStyle>
          <a:p>
            <a:pPr algn="r">
              <a:buClrTx/>
              <a:buFontTx/>
              <a:buNone/>
            </a:pPr>
            <a:fld id="{F2C6DB00-2AAA-4D48-9370-8BFF4C945563}" type="slidenum">
              <a:rPr lang="en-US" altLang="en-US" sz="1400" b="0">
                <a:solidFill>
                  <a:srgbClr val="000000"/>
                </a:solidFill>
                <a:latin typeface="Times New Roman" panose="02020603050405020304" pitchFamily="18" charset="0"/>
                <a:cs typeface="DejaVu Sans" panose="020B0603030804020204" pitchFamily="34" charset="0"/>
              </a:rPr>
              <a:pPr algn="r">
                <a:buClrTx/>
                <a:buFontTx/>
                <a:buNone/>
              </a:pPr>
              <a:t>19</a:t>
            </a:fld>
            <a:endParaRPr lang="en-US" altLang="en-US" sz="1400" b="0">
              <a:solidFill>
                <a:srgbClr val="000000"/>
              </a:solidFill>
              <a:latin typeface="Times New Roman" panose="02020603050405020304" pitchFamily="18" charset="0"/>
              <a:cs typeface="DejaVu Sans" panose="020B0603030804020204" pitchFamily="34" charset="0"/>
            </a:endParaRPr>
          </a:p>
        </p:txBody>
      </p:sp>
      <p:sp>
        <p:nvSpPr>
          <p:cNvPr id="83971" name="Rectangle 1">
            <a:extLst>
              <a:ext uri="{FF2B5EF4-FFF2-40B4-BE49-F238E27FC236}">
                <a16:creationId xmlns:a16="http://schemas.microsoft.com/office/drawing/2014/main" id="{D8416F3A-5435-F02C-46B8-E71E1313D9FE}"/>
              </a:ext>
            </a:extLst>
          </p:cNvPr>
          <p:cNvSpPr txBox="1">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3972" name="Rectangle 2">
            <a:extLst>
              <a:ext uri="{FF2B5EF4-FFF2-40B4-BE49-F238E27FC236}">
                <a16:creationId xmlns:a16="http://schemas.microsoft.com/office/drawing/2014/main" id="{E0A61DF2-85FA-5C9D-DDA0-A271D0BC146E}"/>
              </a:ext>
            </a:extLst>
          </p:cNvPr>
          <p:cNvSpPr txBox="1">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569511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8923C9DE-31CB-8C99-7C1F-96BD8CADAD0B}"/>
            </a:ext>
          </a:extLst>
        </p:cNvPr>
        <p:cNvGrpSpPr/>
        <p:nvPr/>
      </p:nvGrpSpPr>
      <p:grpSpPr>
        <a:xfrm>
          <a:off x="0" y="0"/>
          <a:ext cx="0" cy="0"/>
          <a:chOff x="0" y="0"/>
          <a:chExt cx="0" cy="0"/>
        </a:xfrm>
      </p:grpSpPr>
      <p:sp>
        <p:nvSpPr>
          <p:cNvPr id="5" name="Rectangle 7">
            <a:extLst>
              <a:ext uri="{FF2B5EF4-FFF2-40B4-BE49-F238E27FC236}">
                <a16:creationId xmlns:a16="http://schemas.microsoft.com/office/drawing/2014/main" id="{1094411D-C799-C229-CBB6-F1F596B63BB1}"/>
              </a:ext>
            </a:extLst>
          </p:cNvPr>
          <p:cNvSpPr>
            <a:spLocks noGrp="1" noChangeArrowheads="1"/>
          </p:cNvSpPr>
          <p:nvPr>
            <p:ph type="sldNum"/>
          </p:nvPr>
        </p:nvSpPr>
        <p:spPr>
          <a:ln/>
        </p:spPr>
        <p:txBody>
          <a:bodyPr/>
          <a:lstStyle/>
          <a:p>
            <a:fld id="{412443DC-9D7C-41D1-A8B7-02137CAB8A7A}" type="slidenum">
              <a:rPr lang="en-US" altLang="en-US"/>
              <a:pPr/>
              <a:t>20</a:t>
            </a:fld>
            <a:endParaRPr lang="en-US" altLang="en-US"/>
          </a:p>
        </p:txBody>
      </p:sp>
      <p:sp>
        <p:nvSpPr>
          <p:cNvPr id="36865" name="Rectangle 1">
            <a:extLst>
              <a:ext uri="{FF2B5EF4-FFF2-40B4-BE49-F238E27FC236}">
                <a16:creationId xmlns:a16="http://schemas.microsoft.com/office/drawing/2014/main" id="{9DF4E643-4710-6F25-3914-046FA035BFFD}"/>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6" name="Rectangle 2">
            <a:extLst>
              <a:ext uri="{FF2B5EF4-FFF2-40B4-BE49-F238E27FC236}">
                <a16:creationId xmlns:a16="http://schemas.microsoft.com/office/drawing/2014/main" id="{0FBFF710-69CE-45B7-B81A-AA029F999752}"/>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9152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A31998A-D13D-ECF5-6BFA-0395DB9758CB}"/>
              </a:ext>
            </a:extLst>
          </p:cNvPr>
          <p:cNvSpPr>
            <a:spLocks noGrp="1" noChangeArrowheads="1"/>
          </p:cNvSpPr>
          <p:nvPr>
            <p:ph type="sldNum"/>
          </p:nvPr>
        </p:nvSpPr>
        <p:spPr>
          <a:ln/>
        </p:spPr>
        <p:txBody>
          <a:bodyPr/>
          <a:lstStyle/>
          <a:p>
            <a:fld id="{6BC797F4-A07F-47F1-9DA5-F218AC6C7490}" type="slidenum">
              <a:rPr lang="en-US" altLang="en-US"/>
              <a:pPr/>
              <a:t>2</a:t>
            </a:fld>
            <a:endParaRPr lang="en-US" altLang="en-US"/>
          </a:p>
        </p:txBody>
      </p:sp>
      <p:sp>
        <p:nvSpPr>
          <p:cNvPr id="27649" name="Rectangle 1">
            <a:extLst>
              <a:ext uri="{FF2B5EF4-FFF2-40B4-BE49-F238E27FC236}">
                <a16:creationId xmlns:a16="http://schemas.microsoft.com/office/drawing/2014/main" id="{E0ACE323-8F84-24A6-A1A2-16792756A56E}"/>
              </a:ext>
            </a:extLst>
          </p:cNvPr>
          <p:cNvSpPr txBox="1">
            <a:spLocks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0" name="Rectangle 2">
            <a:extLst>
              <a:ext uri="{FF2B5EF4-FFF2-40B4-BE49-F238E27FC236}">
                <a16:creationId xmlns:a16="http://schemas.microsoft.com/office/drawing/2014/main" id="{3F2B0EE7-0EB2-239D-1750-BA329C9C45CE}"/>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10DB7F8-BF6C-D61D-BAFA-5843304611CE}"/>
              </a:ext>
            </a:extLst>
          </p:cNvPr>
          <p:cNvSpPr>
            <a:spLocks noGrp="1" noChangeArrowheads="1"/>
          </p:cNvSpPr>
          <p:nvPr>
            <p:ph type="sldNum"/>
          </p:nvPr>
        </p:nvSpPr>
        <p:spPr>
          <a:ln/>
        </p:spPr>
        <p:txBody>
          <a:bodyPr/>
          <a:lstStyle/>
          <a:p>
            <a:fld id="{F21F5DAA-CFD7-4740-B6D6-E943B07FFCFD}" type="slidenum">
              <a:rPr lang="en-US" altLang="en-US"/>
              <a:pPr/>
              <a:t>21</a:t>
            </a:fld>
            <a:endParaRPr lang="en-US" altLang="en-US"/>
          </a:p>
        </p:txBody>
      </p:sp>
      <p:sp>
        <p:nvSpPr>
          <p:cNvPr id="37889" name="Rectangle 1">
            <a:extLst>
              <a:ext uri="{FF2B5EF4-FFF2-40B4-BE49-F238E27FC236}">
                <a16:creationId xmlns:a16="http://schemas.microsoft.com/office/drawing/2014/main" id="{D1FFF393-7EE8-228E-2679-0C4423570281}"/>
              </a:ext>
            </a:extLst>
          </p:cNvPr>
          <p:cNvSpPr txBox="1">
            <a:spLocks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0" name="Rectangle 2">
            <a:extLst>
              <a:ext uri="{FF2B5EF4-FFF2-40B4-BE49-F238E27FC236}">
                <a16:creationId xmlns:a16="http://schemas.microsoft.com/office/drawing/2014/main" id="{4303C766-3070-26B2-51B2-0E2D2355DF8C}"/>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1E386CB-B07E-3B31-C65A-32435346E8F3}"/>
              </a:ext>
            </a:extLst>
          </p:cNvPr>
          <p:cNvSpPr>
            <a:spLocks noGrp="1" noChangeArrowheads="1"/>
          </p:cNvSpPr>
          <p:nvPr>
            <p:ph type="sldNum"/>
          </p:nvPr>
        </p:nvSpPr>
        <p:spPr>
          <a:ln/>
        </p:spPr>
        <p:txBody>
          <a:bodyPr/>
          <a:lstStyle/>
          <a:p>
            <a:fld id="{9D6C7313-6AF3-4DC2-89C2-A0483C418E54}" type="slidenum">
              <a:rPr lang="en-US" altLang="en-US"/>
              <a:pPr/>
              <a:t>22</a:t>
            </a:fld>
            <a:endParaRPr lang="en-US" altLang="en-US"/>
          </a:p>
        </p:txBody>
      </p:sp>
      <p:sp>
        <p:nvSpPr>
          <p:cNvPr id="38913" name="Rectangle 1">
            <a:extLst>
              <a:ext uri="{FF2B5EF4-FFF2-40B4-BE49-F238E27FC236}">
                <a16:creationId xmlns:a16="http://schemas.microsoft.com/office/drawing/2014/main" id="{2964FC3D-7B47-05BE-CD46-2B815409CFC7}"/>
              </a:ext>
            </a:extLst>
          </p:cNvPr>
          <p:cNvSpPr txBox="1">
            <a:spLocks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Rectangle 2">
            <a:extLst>
              <a:ext uri="{FF2B5EF4-FFF2-40B4-BE49-F238E27FC236}">
                <a16:creationId xmlns:a16="http://schemas.microsoft.com/office/drawing/2014/main" id="{A87DE110-B4DA-B6E8-AAD4-4C3E00E7C727}"/>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EB648B6A-11D2-E082-72A1-8B3ABFB73D3D}"/>
            </a:ext>
          </a:extLst>
        </p:cNvPr>
        <p:cNvGrpSpPr/>
        <p:nvPr/>
      </p:nvGrpSpPr>
      <p:grpSpPr>
        <a:xfrm>
          <a:off x="0" y="0"/>
          <a:ext cx="0" cy="0"/>
          <a:chOff x="0" y="0"/>
          <a:chExt cx="0" cy="0"/>
        </a:xfrm>
      </p:grpSpPr>
      <p:sp>
        <p:nvSpPr>
          <p:cNvPr id="5" name="Rectangle 7">
            <a:extLst>
              <a:ext uri="{FF2B5EF4-FFF2-40B4-BE49-F238E27FC236}">
                <a16:creationId xmlns:a16="http://schemas.microsoft.com/office/drawing/2014/main" id="{B8B92DEA-6558-99E7-60EA-6242120B546D}"/>
              </a:ext>
            </a:extLst>
          </p:cNvPr>
          <p:cNvSpPr>
            <a:spLocks noGrp="1" noChangeArrowheads="1"/>
          </p:cNvSpPr>
          <p:nvPr>
            <p:ph type="sldNum"/>
          </p:nvPr>
        </p:nvSpPr>
        <p:spPr>
          <a:ln/>
        </p:spPr>
        <p:txBody>
          <a:bodyPr/>
          <a:lstStyle/>
          <a:p>
            <a:fld id="{9D6C7313-6AF3-4DC2-89C2-A0483C418E54}" type="slidenum">
              <a:rPr lang="en-US" altLang="en-US"/>
              <a:pPr/>
              <a:t>23</a:t>
            </a:fld>
            <a:endParaRPr lang="en-US" altLang="en-US"/>
          </a:p>
        </p:txBody>
      </p:sp>
      <p:sp>
        <p:nvSpPr>
          <p:cNvPr id="38913" name="Rectangle 1">
            <a:extLst>
              <a:ext uri="{FF2B5EF4-FFF2-40B4-BE49-F238E27FC236}">
                <a16:creationId xmlns:a16="http://schemas.microsoft.com/office/drawing/2014/main" id="{741F99B9-1834-E511-FC20-EC39C1BBC59A}"/>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Rectangle 2">
            <a:extLst>
              <a:ext uri="{FF2B5EF4-FFF2-40B4-BE49-F238E27FC236}">
                <a16:creationId xmlns:a16="http://schemas.microsoft.com/office/drawing/2014/main" id="{CE921606-49F4-FF9C-E6A9-41D4E43E08CA}"/>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08811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5161ACA8-8207-3E75-4D4D-E91708797AF8}"/>
            </a:ext>
          </a:extLst>
        </p:cNvPr>
        <p:cNvGrpSpPr/>
        <p:nvPr/>
      </p:nvGrpSpPr>
      <p:grpSpPr>
        <a:xfrm>
          <a:off x="0" y="0"/>
          <a:ext cx="0" cy="0"/>
          <a:chOff x="0" y="0"/>
          <a:chExt cx="0" cy="0"/>
        </a:xfrm>
      </p:grpSpPr>
      <p:sp>
        <p:nvSpPr>
          <p:cNvPr id="5" name="Rectangle 7">
            <a:extLst>
              <a:ext uri="{FF2B5EF4-FFF2-40B4-BE49-F238E27FC236}">
                <a16:creationId xmlns:a16="http://schemas.microsoft.com/office/drawing/2014/main" id="{AD496697-5A2E-C758-5690-2038999DCCAB}"/>
              </a:ext>
            </a:extLst>
          </p:cNvPr>
          <p:cNvSpPr>
            <a:spLocks noGrp="1" noChangeArrowheads="1"/>
          </p:cNvSpPr>
          <p:nvPr>
            <p:ph type="sldNum"/>
          </p:nvPr>
        </p:nvSpPr>
        <p:spPr>
          <a:ln/>
        </p:spPr>
        <p:txBody>
          <a:bodyPr/>
          <a:lstStyle/>
          <a:p>
            <a:fld id="{9D6C7313-6AF3-4DC2-89C2-A0483C418E54}" type="slidenum">
              <a:rPr lang="en-US" altLang="en-US"/>
              <a:pPr/>
              <a:t>24</a:t>
            </a:fld>
            <a:endParaRPr lang="en-US" altLang="en-US"/>
          </a:p>
        </p:txBody>
      </p:sp>
      <p:sp>
        <p:nvSpPr>
          <p:cNvPr id="38913" name="Rectangle 1">
            <a:extLst>
              <a:ext uri="{FF2B5EF4-FFF2-40B4-BE49-F238E27FC236}">
                <a16:creationId xmlns:a16="http://schemas.microsoft.com/office/drawing/2014/main" id="{E6271A2C-087D-514F-EA7E-2A570F3FE20F}"/>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4" name="Rectangle 2">
            <a:extLst>
              <a:ext uri="{FF2B5EF4-FFF2-40B4-BE49-F238E27FC236}">
                <a16:creationId xmlns:a16="http://schemas.microsoft.com/office/drawing/2014/main" id="{F2A48405-B4C8-C6CB-FD37-1B1FF620C0AE}"/>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553304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C676876-4073-C767-5DC2-7073ED1B8C2D}"/>
              </a:ext>
            </a:extLst>
          </p:cNvPr>
          <p:cNvSpPr>
            <a:spLocks noGrp="1" noChangeArrowheads="1"/>
          </p:cNvSpPr>
          <p:nvPr>
            <p:ph type="sldNum"/>
          </p:nvPr>
        </p:nvSpPr>
        <p:spPr>
          <a:ln/>
        </p:spPr>
        <p:txBody>
          <a:bodyPr/>
          <a:lstStyle/>
          <a:p>
            <a:fld id="{F871B327-1A3D-4E97-B67B-D797525F5B6F}" type="slidenum">
              <a:rPr lang="en-US" altLang="en-US"/>
              <a:pPr/>
              <a:t>25</a:t>
            </a:fld>
            <a:endParaRPr lang="en-US" altLang="en-US"/>
          </a:p>
        </p:txBody>
      </p:sp>
      <p:sp>
        <p:nvSpPr>
          <p:cNvPr id="39937" name="Rectangle 1">
            <a:extLst>
              <a:ext uri="{FF2B5EF4-FFF2-40B4-BE49-F238E27FC236}">
                <a16:creationId xmlns:a16="http://schemas.microsoft.com/office/drawing/2014/main" id="{8DF2C1CC-425A-D163-4953-3C476B2F3B65}"/>
              </a:ext>
            </a:extLst>
          </p:cNvPr>
          <p:cNvSpPr txBox="1">
            <a:spLocks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8" name="Rectangle 2">
            <a:extLst>
              <a:ext uri="{FF2B5EF4-FFF2-40B4-BE49-F238E27FC236}">
                <a16:creationId xmlns:a16="http://schemas.microsoft.com/office/drawing/2014/main" id="{DC05DF19-4CE4-B999-D2E2-3F76482D9569}"/>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0C7393C-9558-B763-0C4F-D8782D45816D}"/>
              </a:ext>
            </a:extLst>
          </p:cNvPr>
          <p:cNvSpPr>
            <a:spLocks noGrp="1" noChangeArrowheads="1"/>
          </p:cNvSpPr>
          <p:nvPr>
            <p:ph type="sldNum"/>
          </p:nvPr>
        </p:nvSpPr>
        <p:spPr>
          <a:ln/>
        </p:spPr>
        <p:txBody>
          <a:bodyPr/>
          <a:lstStyle/>
          <a:p>
            <a:fld id="{0BF0A402-4EE3-412C-806F-C50DE70DB11A}" type="slidenum">
              <a:rPr lang="en-US" altLang="en-US"/>
              <a:pPr/>
              <a:t>3</a:t>
            </a:fld>
            <a:endParaRPr lang="en-US" altLang="en-US"/>
          </a:p>
        </p:txBody>
      </p:sp>
      <p:sp>
        <p:nvSpPr>
          <p:cNvPr id="28673" name="Rectangle 1">
            <a:extLst>
              <a:ext uri="{FF2B5EF4-FFF2-40B4-BE49-F238E27FC236}">
                <a16:creationId xmlns:a16="http://schemas.microsoft.com/office/drawing/2014/main" id="{A63CBB7F-3E0E-C3AE-3381-FDA72948E3DA}"/>
              </a:ext>
            </a:extLst>
          </p:cNvPr>
          <p:cNvSpPr txBox="1">
            <a:spLocks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Rectangle 2">
            <a:extLst>
              <a:ext uri="{FF2B5EF4-FFF2-40B4-BE49-F238E27FC236}">
                <a16:creationId xmlns:a16="http://schemas.microsoft.com/office/drawing/2014/main" id="{0268E5B5-9202-2CB2-D1CB-3CACF7EE7C6C}"/>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9B0ABE59-F0B0-A3D6-379D-0979884B912D}"/>
            </a:ext>
          </a:extLst>
        </p:cNvPr>
        <p:cNvGrpSpPr/>
        <p:nvPr/>
      </p:nvGrpSpPr>
      <p:grpSpPr>
        <a:xfrm>
          <a:off x="0" y="0"/>
          <a:ext cx="0" cy="0"/>
          <a:chOff x="0" y="0"/>
          <a:chExt cx="0" cy="0"/>
        </a:xfrm>
      </p:grpSpPr>
      <p:sp>
        <p:nvSpPr>
          <p:cNvPr id="5" name="Rectangle 7">
            <a:extLst>
              <a:ext uri="{FF2B5EF4-FFF2-40B4-BE49-F238E27FC236}">
                <a16:creationId xmlns:a16="http://schemas.microsoft.com/office/drawing/2014/main" id="{4F43DA2C-AD13-CE2A-9AA1-C2500F4A6627}"/>
              </a:ext>
            </a:extLst>
          </p:cNvPr>
          <p:cNvSpPr>
            <a:spLocks noGrp="1" noChangeArrowheads="1"/>
          </p:cNvSpPr>
          <p:nvPr>
            <p:ph type="sldNum"/>
          </p:nvPr>
        </p:nvSpPr>
        <p:spPr>
          <a:ln/>
        </p:spPr>
        <p:txBody>
          <a:bodyPr/>
          <a:lstStyle/>
          <a:p>
            <a:fld id="{0BF0A402-4EE3-412C-806F-C50DE70DB11A}" type="slidenum">
              <a:rPr lang="en-US" altLang="en-US"/>
              <a:pPr/>
              <a:t>4</a:t>
            </a:fld>
            <a:endParaRPr lang="en-US" altLang="en-US"/>
          </a:p>
        </p:txBody>
      </p:sp>
      <p:sp>
        <p:nvSpPr>
          <p:cNvPr id="28673" name="Rectangle 1">
            <a:extLst>
              <a:ext uri="{FF2B5EF4-FFF2-40B4-BE49-F238E27FC236}">
                <a16:creationId xmlns:a16="http://schemas.microsoft.com/office/drawing/2014/main" id="{3A73ECBC-E27B-B773-9F3D-AD2165E5954B}"/>
              </a:ext>
            </a:extLst>
          </p:cNvPr>
          <p:cNvSpPr txBox="1">
            <a:spLocks noGrp="1" noRot="1" noChangeAspect="1"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Rectangle 2">
            <a:extLst>
              <a:ext uri="{FF2B5EF4-FFF2-40B4-BE49-F238E27FC236}">
                <a16:creationId xmlns:a16="http://schemas.microsoft.com/office/drawing/2014/main" id="{50EAF716-2BCB-7E42-41B5-26553427DB9B}"/>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57420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10E1019-3E77-4379-A4D8-34C853026F3D}"/>
              </a:ext>
            </a:extLst>
          </p:cNvPr>
          <p:cNvSpPr>
            <a:spLocks noGrp="1" noChangeArrowheads="1"/>
          </p:cNvSpPr>
          <p:nvPr>
            <p:ph type="sldNum"/>
          </p:nvPr>
        </p:nvSpPr>
        <p:spPr>
          <a:ln/>
        </p:spPr>
        <p:txBody>
          <a:bodyPr/>
          <a:lstStyle/>
          <a:p>
            <a:fld id="{3D4F5E48-4128-4ECF-AE14-E8D4EB462D3E}" type="slidenum">
              <a:rPr lang="en-US" altLang="en-US"/>
              <a:pPr/>
              <a:t>5</a:t>
            </a:fld>
            <a:endParaRPr lang="en-US" altLang="en-US"/>
          </a:p>
        </p:txBody>
      </p:sp>
      <p:sp>
        <p:nvSpPr>
          <p:cNvPr id="29697" name="Rectangle 1">
            <a:extLst>
              <a:ext uri="{FF2B5EF4-FFF2-40B4-BE49-F238E27FC236}">
                <a16:creationId xmlns:a16="http://schemas.microsoft.com/office/drawing/2014/main" id="{BD48E62A-A123-13B6-F006-9ECAF47C8AD3}"/>
              </a:ext>
            </a:extLst>
          </p:cNvPr>
          <p:cNvSpPr txBox="1">
            <a:spLocks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8" name="Rectangle 2">
            <a:extLst>
              <a:ext uri="{FF2B5EF4-FFF2-40B4-BE49-F238E27FC236}">
                <a16:creationId xmlns:a16="http://schemas.microsoft.com/office/drawing/2014/main" id="{772216A3-1345-6CF7-4E43-11487A5039F3}"/>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BA626FE-AF40-A33D-5276-BDB8D62E3441}"/>
              </a:ext>
            </a:extLst>
          </p:cNvPr>
          <p:cNvSpPr>
            <a:spLocks noGrp="1" noChangeArrowheads="1"/>
          </p:cNvSpPr>
          <p:nvPr>
            <p:ph type="sldNum"/>
          </p:nvPr>
        </p:nvSpPr>
        <p:spPr>
          <a:ln/>
        </p:spPr>
        <p:txBody>
          <a:bodyPr/>
          <a:lstStyle/>
          <a:p>
            <a:fld id="{EB43F0A3-ED83-4A66-A9C9-799EEC247DEF}" type="slidenum">
              <a:rPr lang="en-US" altLang="en-US"/>
              <a:pPr/>
              <a:t>6</a:t>
            </a:fld>
            <a:endParaRPr lang="en-US" altLang="en-US"/>
          </a:p>
        </p:txBody>
      </p:sp>
      <p:sp>
        <p:nvSpPr>
          <p:cNvPr id="30721" name="Rectangle 1">
            <a:extLst>
              <a:ext uri="{FF2B5EF4-FFF2-40B4-BE49-F238E27FC236}">
                <a16:creationId xmlns:a16="http://schemas.microsoft.com/office/drawing/2014/main" id="{3BE8D0FC-7B34-71E1-5661-5576FFCB7544}"/>
              </a:ext>
            </a:extLst>
          </p:cNvPr>
          <p:cNvSpPr txBox="1">
            <a:spLocks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a:extLst>
              <a:ext uri="{FF2B5EF4-FFF2-40B4-BE49-F238E27FC236}">
                <a16:creationId xmlns:a16="http://schemas.microsoft.com/office/drawing/2014/main" id="{BF773C20-4B6E-3D47-0AF1-243F59833A45}"/>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FB9957D-9F18-1C52-6263-F1E33BB6AE43}"/>
              </a:ext>
            </a:extLst>
          </p:cNvPr>
          <p:cNvSpPr>
            <a:spLocks noGrp="1" noChangeArrowheads="1"/>
          </p:cNvSpPr>
          <p:nvPr>
            <p:ph type="sldNum"/>
          </p:nvPr>
        </p:nvSpPr>
        <p:spPr>
          <a:ln/>
        </p:spPr>
        <p:txBody>
          <a:bodyPr/>
          <a:lstStyle/>
          <a:p>
            <a:fld id="{7C287B11-5B0B-4376-B4D8-AC0BB1D25DAC}" type="slidenum">
              <a:rPr lang="en-US" altLang="en-US"/>
              <a:pPr/>
              <a:t>7</a:t>
            </a:fld>
            <a:endParaRPr lang="en-US" altLang="en-US"/>
          </a:p>
        </p:txBody>
      </p:sp>
      <p:sp>
        <p:nvSpPr>
          <p:cNvPr id="31745" name="Rectangle 1">
            <a:extLst>
              <a:ext uri="{FF2B5EF4-FFF2-40B4-BE49-F238E27FC236}">
                <a16:creationId xmlns:a16="http://schemas.microsoft.com/office/drawing/2014/main" id="{399DDC23-8C53-30E2-D91B-968680F85550}"/>
              </a:ext>
            </a:extLst>
          </p:cNvPr>
          <p:cNvSpPr txBox="1">
            <a:spLocks noChangeArrowheads="1"/>
          </p:cNvSpPr>
          <p:nvPr>
            <p:ph type="sldImg"/>
          </p:nvPr>
        </p:nvSpPr>
        <p:spPr bwMode="auto">
          <a:xfrm>
            <a:off x="381000" y="695325"/>
            <a:ext cx="6096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6" name="Rectangle 2">
            <a:extLst>
              <a:ext uri="{FF2B5EF4-FFF2-40B4-BE49-F238E27FC236}">
                <a16:creationId xmlns:a16="http://schemas.microsoft.com/office/drawing/2014/main" id="{1F1124C1-8CC1-3D33-496A-54D27E33ECED}"/>
              </a:ext>
            </a:extLst>
          </p:cNvPr>
          <p:cNvSpPr txBox="1">
            <a:spLocks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2EDB3AD1-D995-B40B-64F2-D77FCD80C9E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ts val="25"/>
              </a:spcBef>
              <a:buClrTx/>
              <a:buFontTx/>
              <a:buNone/>
            </a:pPr>
            <a:fld id="{2E290A89-C93B-40FF-97DD-94DAF35D454A}" type="slidenum">
              <a:rPr lang="en-US" altLang="en-US" sz="1400"/>
              <a:pPr>
                <a:spcBef>
                  <a:spcPts val="25"/>
                </a:spcBef>
                <a:buClrTx/>
                <a:buFontTx/>
                <a:buNone/>
              </a:pPr>
              <a:t>8</a:t>
            </a:fld>
            <a:endParaRPr lang="en-US" altLang="en-US" sz="1400"/>
          </a:p>
        </p:txBody>
      </p:sp>
      <p:sp>
        <p:nvSpPr>
          <p:cNvPr id="41987" name="Rectangle 1">
            <a:extLst>
              <a:ext uri="{FF2B5EF4-FFF2-40B4-BE49-F238E27FC236}">
                <a16:creationId xmlns:a16="http://schemas.microsoft.com/office/drawing/2014/main" id="{2F99D08E-3BE1-1FFD-F677-14D24E5FB788}"/>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8" name="Rectangle 2">
            <a:extLst>
              <a:ext uri="{FF2B5EF4-FFF2-40B4-BE49-F238E27FC236}">
                <a16:creationId xmlns:a16="http://schemas.microsoft.com/office/drawing/2014/main" id="{133737B4-03B2-73E6-0DDC-31526FD5C1AE}"/>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9348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F4A0D0B-357C-F79D-111F-EDE883A15E0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ts val="25"/>
              </a:spcBef>
              <a:buClrTx/>
              <a:buFontTx/>
              <a:buNone/>
            </a:pPr>
            <a:fld id="{19FFF3E4-C9A5-49AA-90F8-8D34B2678331}" type="slidenum">
              <a:rPr lang="en-US" altLang="en-US" sz="1400"/>
              <a:pPr>
                <a:spcBef>
                  <a:spcPts val="25"/>
                </a:spcBef>
                <a:buClrTx/>
                <a:buFontTx/>
                <a:buNone/>
              </a:pPr>
              <a:t>10</a:t>
            </a:fld>
            <a:endParaRPr lang="en-US" altLang="en-US" sz="1400"/>
          </a:p>
        </p:txBody>
      </p:sp>
      <p:sp>
        <p:nvSpPr>
          <p:cNvPr id="46083" name="Rectangle 1">
            <a:extLst>
              <a:ext uri="{FF2B5EF4-FFF2-40B4-BE49-F238E27FC236}">
                <a16:creationId xmlns:a16="http://schemas.microsoft.com/office/drawing/2014/main" id="{0A0059F8-FD08-2DE7-F290-D1C44D612E6F}"/>
              </a:ext>
            </a:extLst>
          </p:cNvPr>
          <p:cNvSpPr>
            <a:spLocks noGrp="1" noRot="1" noChangeAspect="1" noChangeArrowheads="1" noTextEdit="1"/>
          </p:cNvSpPr>
          <p:nvPr>
            <p:ph type="sldImg"/>
          </p:nvPr>
        </p:nvSpPr>
        <p:spPr>
          <a:xfrm>
            <a:off x="381000" y="695325"/>
            <a:ext cx="6096000" cy="3429000"/>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4" name="Rectangle 2">
            <a:extLst>
              <a:ext uri="{FF2B5EF4-FFF2-40B4-BE49-F238E27FC236}">
                <a16:creationId xmlns:a16="http://schemas.microsoft.com/office/drawing/2014/main" id="{F81CF1B8-D53E-AB03-290E-CEC7266735B5}"/>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93615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3BB26-42F3-38BD-4782-46305B5BB775}"/>
              </a:ext>
            </a:extLst>
          </p:cNvPr>
          <p:cNvSpPr>
            <a:spLocks noGrp="1"/>
          </p:cNvSpPr>
          <p:nvPr>
            <p:ph type="ctrTitle"/>
          </p:nvPr>
        </p:nvSpPr>
        <p:spPr>
          <a:xfrm>
            <a:off x="1524000" y="1122363"/>
            <a:ext cx="9145588"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B1A6CF-4146-6683-38EE-37CF33326F10}"/>
              </a:ext>
            </a:extLst>
          </p:cNvPr>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153676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73591-9C2E-DA3E-E39E-C293E512CB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EB68F0-BAB8-40AD-902D-841C78F691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2517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594867-9FEB-5B01-FD03-4E25DDE6555C}"/>
              </a:ext>
            </a:extLst>
          </p:cNvPr>
          <p:cNvSpPr>
            <a:spLocks noGrp="1"/>
          </p:cNvSpPr>
          <p:nvPr>
            <p:ph type="title" orient="vert"/>
          </p:nvPr>
        </p:nvSpPr>
        <p:spPr>
          <a:xfrm>
            <a:off x="9163050" y="152400"/>
            <a:ext cx="2851150" cy="54260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0300F5-AB41-5B29-6812-A8478EEB1FAB}"/>
              </a:ext>
            </a:extLst>
          </p:cNvPr>
          <p:cNvSpPr>
            <a:spLocks noGrp="1"/>
          </p:cNvSpPr>
          <p:nvPr>
            <p:ph type="body" orient="vert" idx="1"/>
          </p:nvPr>
        </p:nvSpPr>
        <p:spPr>
          <a:xfrm>
            <a:off x="609600" y="152400"/>
            <a:ext cx="8401050" cy="5426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6521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05541-A2E1-37FF-6F59-525A239186C1}"/>
              </a:ext>
            </a:extLst>
          </p:cNvPr>
          <p:cNvSpPr>
            <a:spLocks noGrp="1"/>
          </p:cNvSpPr>
          <p:nvPr>
            <p:ph type="title"/>
          </p:nvPr>
        </p:nvSpPr>
        <p:spPr>
          <a:xfrm>
            <a:off x="3814763" y="152400"/>
            <a:ext cx="8199437" cy="1479550"/>
          </a:xfrm>
        </p:spPr>
        <p:txBody>
          <a:bodyPr/>
          <a:lstStyle/>
          <a:p>
            <a:r>
              <a:rPr lang="en-US"/>
              <a:t>Click to edit Master title style</a:t>
            </a:r>
          </a:p>
        </p:txBody>
      </p:sp>
    </p:spTree>
    <p:extLst>
      <p:ext uri="{BB962C8B-B14F-4D97-AF65-F5344CB8AC3E}">
        <p14:creationId xmlns:p14="http://schemas.microsoft.com/office/powerpoint/2010/main" val="7638388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D33BE-2772-8D07-8F6B-6A7845E04035}"/>
              </a:ext>
            </a:extLst>
          </p:cNvPr>
          <p:cNvSpPr>
            <a:spLocks noGrp="1"/>
          </p:cNvSpPr>
          <p:nvPr>
            <p:ph type="ctrTitle"/>
          </p:nvPr>
        </p:nvSpPr>
        <p:spPr>
          <a:xfrm>
            <a:off x="1524000" y="1122363"/>
            <a:ext cx="9145588"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F5B4047-BF68-A3B5-7665-88BA011010FE}"/>
              </a:ext>
            </a:extLst>
          </p:cNvPr>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C05A81-4BD7-0A91-51D6-9D4714EDF516}"/>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516144FE-2D46-7B9A-0926-51C7DC9DFC79}"/>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D5E3E4A-D567-73BD-F664-1F8A7B54548A}"/>
              </a:ext>
            </a:extLst>
          </p:cNvPr>
          <p:cNvSpPr>
            <a:spLocks noGrp="1"/>
          </p:cNvSpPr>
          <p:nvPr>
            <p:ph type="sldNum" idx="12"/>
          </p:nvPr>
        </p:nvSpPr>
        <p:spPr/>
        <p:txBody>
          <a:bodyPr/>
          <a:lstStyle>
            <a:lvl1pPr>
              <a:defRPr/>
            </a:lvl1pPr>
          </a:lstStyle>
          <a:p>
            <a:fld id="{D343F086-E6B5-43EB-BF51-4320EEBC6684}" type="slidenum">
              <a:rPr lang="en-US" altLang="en-US"/>
              <a:pPr/>
              <a:t>‹#›</a:t>
            </a:fld>
            <a:endParaRPr lang="en-US" altLang="en-US"/>
          </a:p>
        </p:txBody>
      </p:sp>
    </p:spTree>
    <p:extLst>
      <p:ext uri="{BB962C8B-B14F-4D97-AF65-F5344CB8AC3E}">
        <p14:creationId xmlns:p14="http://schemas.microsoft.com/office/powerpoint/2010/main" val="1939622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0FB92-A78F-BCE2-9E42-8F97A39DA7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4D1C8A-9E37-5F5F-96E7-F69FBA17BB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16E4C9-4D2A-9A8C-484A-6D4D218EC692}"/>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7F68C4E-CCC3-9A68-D404-6015E8E3747A}"/>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31929CF3-24E7-FD2C-75D4-428AA5DF4802}"/>
              </a:ext>
            </a:extLst>
          </p:cNvPr>
          <p:cNvSpPr>
            <a:spLocks noGrp="1"/>
          </p:cNvSpPr>
          <p:nvPr>
            <p:ph type="sldNum" idx="12"/>
          </p:nvPr>
        </p:nvSpPr>
        <p:spPr/>
        <p:txBody>
          <a:bodyPr/>
          <a:lstStyle>
            <a:lvl1pPr>
              <a:defRPr/>
            </a:lvl1pPr>
          </a:lstStyle>
          <a:p>
            <a:fld id="{4BABA044-9743-4FB1-9DC5-1B45862D1C9C}" type="slidenum">
              <a:rPr lang="en-US" altLang="en-US"/>
              <a:pPr/>
              <a:t>‹#›</a:t>
            </a:fld>
            <a:endParaRPr lang="en-US" altLang="en-US"/>
          </a:p>
        </p:txBody>
      </p:sp>
    </p:spTree>
    <p:extLst>
      <p:ext uri="{BB962C8B-B14F-4D97-AF65-F5344CB8AC3E}">
        <p14:creationId xmlns:p14="http://schemas.microsoft.com/office/powerpoint/2010/main" val="3248912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7B20D-E97E-99A7-7658-126827B20BE5}"/>
              </a:ext>
            </a:extLst>
          </p:cNvPr>
          <p:cNvSpPr>
            <a:spLocks noGrp="1"/>
          </p:cNvSpPr>
          <p:nvPr>
            <p:ph type="title"/>
          </p:nvPr>
        </p:nvSpPr>
        <p:spPr>
          <a:xfrm>
            <a:off x="831850" y="1709738"/>
            <a:ext cx="10517188"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1D9B06-9406-D76C-2487-0AD33F55727B}"/>
              </a:ext>
            </a:extLst>
          </p:cNvPr>
          <p:cNvSpPr>
            <a:spLocks noGrp="1"/>
          </p:cNvSpPr>
          <p:nvPr>
            <p:ph type="body" idx="1"/>
          </p:nvPr>
        </p:nvSpPr>
        <p:spPr>
          <a:xfrm>
            <a:off x="831850" y="4589463"/>
            <a:ext cx="10517188"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88CA5B46-80D7-293F-2235-CCAA0C3B033B}"/>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0A85C1F-2C3E-F3E4-BB10-BF3D730DB721}"/>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79D2E0B-4A33-2823-25F0-6AF2887A04E6}"/>
              </a:ext>
            </a:extLst>
          </p:cNvPr>
          <p:cNvSpPr>
            <a:spLocks noGrp="1"/>
          </p:cNvSpPr>
          <p:nvPr>
            <p:ph type="sldNum" idx="12"/>
          </p:nvPr>
        </p:nvSpPr>
        <p:spPr/>
        <p:txBody>
          <a:bodyPr/>
          <a:lstStyle>
            <a:lvl1pPr>
              <a:defRPr/>
            </a:lvl1pPr>
          </a:lstStyle>
          <a:p>
            <a:fld id="{20033C5B-C5BC-4DE0-88CB-54FD16B9CE03}" type="slidenum">
              <a:rPr lang="en-US" altLang="en-US"/>
              <a:pPr/>
              <a:t>‹#›</a:t>
            </a:fld>
            <a:endParaRPr lang="en-US" altLang="en-US"/>
          </a:p>
        </p:txBody>
      </p:sp>
    </p:spTree>
    <p:extLst>
      <p:ext uri="{BB962C8B-B14F-4D97-AF65-F5344CB8AC3E}">
        <p14:creationId xmlns:p14="http://schemas.microsoft.com/office/powerpoint/2010/main" val="1571220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745B3-2975-12F8-B9AC-931D263F35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15BD3B-C585-8A23-4D95-237CB5BFB028}"/>
              </a:ext>
            </a:extLst>
          </p:cNvPr>
          <p:cNvSpPr>
            <a:spLocks noGrp="1"/>
          </p:cNvSpPr>
          <p:nvPr>
            <p:ph sz="half" idx="1"/>
          </p:nvPr>
        </p:nvSpPr>
        <p:spPr>
          <a:xfrm>
            <a:off x="609600" y="1604963"/>
            <a:ext cx="5408613" cy="397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ACDEDA-0F5D-4394-E218-7F3B1E52E80F}"/>
              </a:ext>
            </a:extLst>
          </p:cNvPr>
          <p:cNvSpPr>
            <a:spLocks noGrp="1"/>
          </p:cNvSpPr>
          <p:nvPr>
            <p:ph sz="half" idx="2"/>
          </p:nvPr>
        </p:nvSpPr>
        <p:spPr>
          <a:xfrm>
            <a:off x="6170613" y="1604963"/>
            <a:ext cx="5408612" cy="397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CC0AD1-D213-DD63-86E0-117F223B7736}"/>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6B0F300-0A0B-02F4-FABC-E4CAB7B360D7}"/>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DFCD7FE2-5BB9-70E9-9232-2F6B8D7D0366}"/>
              </a:ext>
            </a:extLst>
          </p:cNvPr>
          <p:cNvSpPr>
            <a:spLocks noGrp="1"/>
          </p:cNvSpPr>
          <p:nvPr>
            <p:ph type="sldNum" idx="12"/>
          </p:nvPr>
        </p:nvSpPr>
        <p:spPr/>
        <p:txBody>
          <a:bodyPr/>
          <a:lstStyle>
            <a:lvl1pPr>
              <a:defRPr/>
            </a:lvl1pPr>
          </a:lstStyle>
          <a:p>
            <a:fld id="{D167E036-6BD7-4103-AD96-A2C0C82D0975}" type="slidenum">
              <a:rPr lang="en-US" altLang="en-US"/>
              <a:pPr/>
              <a:t>‹#›</a:t>
            </a:fld>
            <a:endParaRPr lang="en-US" altLang="en-US"/>
          </a:p>
        </p:txBody>
      </p:sp>
    </p:spTree>
    <p:extLst>
      <p:ext uri="{BB962C8B-B14F-4D97-AF65-F5344CB8AC3E}">
        <p14:creationId xmlns:p14="http://schemas.microsoft.com/office/powerpoint/2010/main" val="1700733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1B443-DDBB-17CF-E114-34D3A9401380}"/>
              </a:ext>
            </a:extLst>
          </p:cNvPr>
          <p:cNvSpPr>
            <a:spLocks noGrp="1"/>
          </p:cNvSpPr>
          <p:nvPr>
            <p:ph type="title"/>
          </p:nvPr>
        </p:nvSpPr>
        <p:spPr>
          <a:xfrm>
            <a:off x="839788" y="365125"/>
            <a:ext cx="10517187"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C65D4D-F44B-7C02-9E63-D75AC5B06C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BE68E5-694D-C313-FB51-C321B3CE39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5A68BC-24EA-F188-5D16-DE56E0C6397D}"/>
              </a:ext>
            </a:extLst>
          </p:cNvPr>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309378-F9C1-AA71-BC74-2978527CBAC1}"/>
              </a:ext>
            </a:extLst>
          </p:cNvPr>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5FA577-B404-DF3E-29B5-3F09F1336920}"/>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D6FA7888-E46A-1026-871F-F6D68AF97FB0}"/>
              </a:ext>
            </a:extLst>
          </p:cNvPr>
          <p:cNvSpPr>
            <a:spLocks noGrp="1"/>
          </p:cNvSpPr>
          <p:nvPr>
            <p:ph type="ft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A7803643-5623-9DF4-32EE-278F02C25915}"/>
              </a:ext>
            </a:extLst>
          </p:cNvPr>
          <p:cNvSpPr>
            <a:spLocks noGrp="1"/>
          </p:cNvSpPr>
          <p:nvPr>
            <p:ph type="sldNum" idx="12"/>
          </p:nvPr>
        </p:nvSpPr>
        <p:spPr/>
        <p:txBody>
          <a:bodyPr/>
          <a:lstStyle>
            <a:lvl1pPr>
              <a:defRPr/>
            </a:lvl1pPr>
          </a:lstStyle>
          <a:p>
            <a:fld id="{78ACE556-A31A-4A3F-8B17-323ACEA2A05E}" type="slidenum">
              <a:rPr lang="en-US" altLang="en-US"/>
              <a:pPr/>
              <a:t>‹#›</a:t>
            </a:fld>
            <a:endParaRPr lang="en-US" altLang="en-US"/>
          </a:p>
        </p:txBody>
      </p:sp>
    </p:spTree>
    <p:extLst>
      <p:ext uri="{BB962C8B-B14F-4D97-AF65-F5344CB8AC3E}">
        <p14:creationId xmlns:p14="http://schemas.microsoft.com/office/powerpoint/2010/main" val="33139958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A2D64-C24B-7662-7997-C9EB9D3D15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96A283-C4D5-C2D7-054E-2D94137DF255}"/>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02BEB970-B0FC-0E5A-3730-DC1EB4DB65CF}"/>
              </a:ext>
            </a:extLst>
          </p:cNvPr>
          <p:cNvSpPr>
            <a:spLocks noGrp="1"/>
          </p:cNvSpPr>
          <p:nvPr>
            <p:ph type="ft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DD1DF88A-D9C7-2E90-65C7-5ECBF90F2A5C}"/>
              </a:ext>
            </a:extLst>
          </p:cNvPr>
          <p:cNvSpPr>
            <a:spLocks noGrp="1"/>
          </p:cNvSpPr>
          <p:nvPr>
            <p:ph type="sldNum" idx="12"/>
          </p:nvPr>
        </p:nvSpPr>
        <p:spPr/>
        <p:txBody>
          <a:bodyPr/>
          <a:lstStyle>
            <a:lvl1pPr>
              <a:defRPr/>
            </a:lvl1pPr>
          </a:lstStyle>
          <a:p>
            <a:fld id="{3BB615A7-9D97-4B8E-9DDD-81CC220C7ECE}" type="slidenum">
              <a:rPr lang="en-US" altLang="en-US"/>
              <a:pPr/>
              <a:t>‹#›</a:t>
            </a:fld>
            <a:endParaRPr lang="en-US" altLang="en-US"/>
          </a:p>
        </p:txBody>
      </p:sp>
    </p:spTree>
    <p:extLst>
      <p:ext uri="{BB962C8B-B14F-4D97-AF65-F5344CB8AC3E}">
        <p14:creationId xmlns:p14="http://schemas.microsoft.com/office/powerpoint/2010/main" val="1531409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B80D60-AA9A-86F2-70C8-118958587FE4}"/>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9B2FBB9A-6EDA-39E6-17C5-AFBDB3A7DF49}"/>
              </a:ext>
            </a:extLst>
          </p:cNvPr>
          <p:cNvSpPr>
            <a:spLocks noGrp="1"/>
          </p:cNvSpPr>
          <p:nvPr>
            <p:ph type="ft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E825D182-9D2A-D311-A578-8D3BBDC406EF}"/>
              </a:ext>
            </a:extLst>
          </p:cNvPr>
          <p:cNvSpPr>
            <a:spLocks noGrp="1"/>
          </p:cNvSpPr>
          <p:nvPr>
            <p:ph type="sldNum" idx="12"/>
          </p:nvPr>
        </p:nvSpPr>
        <p:spPr/>
        <p:txBody>
          <a:bodyPr/>
          <a:lstStyle>
            <a:lvl1pPr>
              <a:defRPr/>
            </a:lvl1pPr>
          </a:lstStyle>
          <a:p>
            <a:fld id="{BB961726-0F16-473D-9BFC-93C279DDDD72}" type="slidenum">
              <a:rPr lang="en-US" altLang="en-US"/>
              <a:pPr/>
              <a:t>‹#›</a:t>
            </a:fld>
            <a:endParaRPr lang="en-US" altLang="en-US"/>
          </a:p>
        </p:txBody>
      </p:sp>
    </p:spTree>
    <p:extLst>
      <p:ext uri="{BB962C8B-B14F-4D97-AF65-F5344CB8AC3E}">
        <p14:creationId xmlns:p14="http://schemas.microsoft.com/office/powerpoint/2010/main" val="1584945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E71F0-8412-8DA5-5900-A97E374A9D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A4F604-EBED-425C-E0E6-132008A84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53841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4EAF6-E205-28A2-F4AC-6D2DC66049C7}"/>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9920E6-004E-91EB-D25C-0973FF18762B}"/>
              </a:ext>
            </a:extLst>
          </p:cNvPr>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26A39C-0F50-397D-F35F-5DA71DD943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05090A-5D81-ADA5-3D77-3E27276481C7}"/>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CC5D7A8-BFBF-8C7B-FE6F-694A3E00F855}"/>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362CD2E0-9730-E57F-6BB8-7420C16A0292}"/>
              </a:ext>
            </a:extLst>
          </p:cNvPr>
          <p:cNvSpPr>
            <a:spLocks noGrp="1"/>
          </p:cNvSpPr>
          <p:nvPr>
            <p:ph type="sldNum" idx="12"/>
          </p:nvPr>
        </p:nvSpPr>
        <p:spPr/>
        <p:txBody>
          <a:bodyPr/>
          <a:lstStyle>
            <a:lvl1pPr>
              <a:defRPr/>
            </a:lvl1pPr>
          </a:lstStyle>
          <a:p>
            <a:fld id="{2EBE82F4-A098-4A37-8FF8-39B47ED34DBF}" type="slidenum">
              <a:rPr lang="en-US" altLang="en-US"/>
              <a:pPr/>
              <a:t>‹#›</a:t>
            </a:fld>
            <a:endParaRPr lang="en-US" altLang="en-US"/>
          </a:p>
        </p:txBody>
      </p:sp>
    </p:spTree>
    <p:extLst>
      <p:ext uri="{BB962C8B-B14F-4D97-AF65-F5344CB8AC3E}">
        <p14:creationId xmlns:p14="http://schemas.microsoft.com/office/powerpoint/2010/main" val="19811263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9F305-5434-C2BF-B5D3-150F21FE0241}"/>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89286C-1640-4743-651C-16ACA2712B52}"/>
              </a:ext>
            </a:extLst>
          </p:cNvPr>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B2F12E-ADF6-CACD-F49C-A35BAD5966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24B07B-BEA3-6BCF-1FF1-BAD70AD5778B}"/>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0A93DF5F-1F45-48F4-7CB2-D3C2B6713E47}"/>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266AFCBB-0429-D05D-334C-75F47EDD9E05}"/>
              </a:ext>
            </a:extLst>
          </p:cNvPr>
          <p:cNvSpPr>
            <a:spLocks noGrp="1"/>
          </p:cNvSpPr>
          <p:nvPr>
            <p:ph type="sldNum" idx="12"/>
          </p:nvPr>
        </p:nvSpPr>
        <p:spPr/>
        <p:txBody>
          <a:bodyPr/>
          <a:lstStyle>
            <a:lvl1pPr>
              <a:defRPr/>
            </a:lvl1pPr>
          </a:lstStyle>
          <a:p>
            <a:fld id="{66F7A179-B864-4EF9-B4A6-03B1930C6C22}" type="slidenum">
              <a:rPr lang="en-US" altLang="en-US"/>
              <a:pPr/>
              <a:t>‹#›</a:t>
            </a:fld>
            <a:endParaRPr lang="en-US" altLang="en-US"/>
          </a:p>
        </p:txBody>
      </p:sp>
    </p:spTree>
    <p:extLst>
      <p:ext uri="{BB962C8B-B14F-4D97-AF65-F5344CB8AC3E}">
        <p14:creationId xmlns:p14="http://schemas.microsoft.com/office/powerpoint/2010/main" val="17953299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C747A-7DCD-2051-37D8-1AB7ECB98B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E72F01-7D57-4DB2-B841-A6011F2C70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2A0D1-7205-1CF6-B7F8-8EAEDE932AC1}"/>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8CE206B-A530-A1E4-7105-070A24B2C09A}"/>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110A65D-A6ED-C1C4-69A5-3C88D9529C35}"/>
              </a:ext>
            </a:extLst>
          </p:cNvPr>
          <p:cNvSpPr>
            <a:spLocks noGrp="1"/>
          </p:cNvSpPr>
          <p:nvPr>
            <p:ph type="sldNum" idx="12"/>
          </p:nvPr>
        </p:nvSpPr>
        <p:spPr/>
        <p:txBody>
          <a:bodyPr/>
          <a:lstStyle>
            <a:lvl1pPr>
              <a:defRPr/>
            </a:lvl1pPr>
          </a:lstStyle>
          <a:p>
            <a:fld id="{53CC6FD4-FED9-4A9A-901A-0B50CB38D196}" type="slidenum">
              <a:rPr lang="en-US" altLang="en-US"/>
              <a:pPr/>
              <a:t>‹#›</a:t>
            </a:fld>
            <a:endParaRPr lang="en-US" altLang="en-US"/>
          </a:p>
        </p:txBody>
      </p:sp>
    </p:spTree>
    <p:extLst>
      <p:ext uri="{BB962C8B-B14F-4D97-AF65-F5344CB8AC3E}">
        <p14:creationId xmlns:p14="http://schemas.microsoft.com/office/powerpoint/2010/main" val="33198520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475D1A-DE76-C56C-FBF8-D4C3904250E5}"/>
              </a:ext>
            </a:extLst>
          </p:cNvPr>
          <p:cNvSpPr>
            <a:spLocks noGrp="1"/>
          </p:cNvSpPr>
          <p:nvPr>
            <p:ph type="title" orient="vert"/>
          </p:nvPr>
        </p:nvSpPr>
        <p:spPr>
          <a:xfrm>
            <a:off x="8837613" y="1122363"/>
            <a:ext cx="2741612" cy="445611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307B5A-1EAD-CDA5-FEAF-28E11F98F109}"/>
              </a:ext>
            </a:extLst>
          </p:cNvPr>
          <p:cNvSpPr>
            <a:spLocks noGrp="1"/>
          </p:cNvSpPr>
          <p:nvPr>
            <p:ph type="body" orient="vert" idx="1"/>
          </p:nvPr>
        </p:nvSpPr>
        <p:spPr>
          <a:xfrm>
            <a:off x="609600" y="1122363"/>
            <a:ext cx="8075613" cy="4456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C70C9F-DB43-93B8-42C2-56180D3609A2}"/>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8ACDC29-4569-532D-84AE-8E43AF4D6249}"/>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71D8EECC-18A3-0C70-F882-A672C3F34BC1}"/>
              </a:ext>
            </a:extLst>
          </p:cNvPr>
          <p:cNvSpPr>
            <a:spLocks noGrp="1"/>
          </p:cNvSpPr>
          <p:nvPr>
            <p:ph type="sldNum" idx="12"/>
          </p:nvPr>
        </p:nvSpPr>
        <p:spPr/>
        <p:txBody>
          <a:bodyPr/>
          <a:lstStyle>
            <a:lvl1pPr>
              <a:defRPr/>
            </a:lvl1pPr>
          </a:lstStyle>
          <a:p>
            <a:fld id="{35D48719-18AA-4C26-B13E-34A49987E48C}" type="slidenum">
              <a:rPr lang="en-US" altLang="en-US"/>
              <a:pPr/>
              <a:t>‹#›</a:t>
            </a:fld>
            <a:endParaRPr lang="en-US" altLang="en-US"/>
          </a:p>
        </p:txBody>
      </p:sp>
    </p:spTree>
    <p:extLst>
      <p:ext uri="{BB962C8B-B14F-4D97-AF65-F5344CB8AC3E}">
        <p14:creationId xmlns:p14="http://schemas.microsoft.com/office/powerpoint/2010/main" val="12866820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04F47-FC57-3102-F22D-DB957CF6BDCE}"/>
              </a:ext>
            </a:extLst>
          </p:cNvPr>
          <p:cNvSpPr>
            <a:spLocks noGrp="1"/>
          </p:cNvSpPr>
          <p:nvPr>
            <p:ph type="title"/>
          </p:nvPr>
        </p:nvSpPr>
        <p:spPr>
          <a:xfrm>
            <a:off x="1524000" y="1122363"/>
            <a:ext cx="9140825" cy="2384425"/>
          </a:xfrm>
        </p:spPr>
        <p:txBody>
          <a:bodyPr/>
          <a:lstStyle/>
          <a:p>
            <a:r>
              <a:rPr lang="en-US"/>
              <a:t>Click to edit Master title style</a:t>
            </a:r>
          </a:p>
        </p:txBody>
      </p:sp>
      <p:sp>
        <p:nvSpPr>
          <p:cNvPr id="3" name="Date Placeholder 2">
            <a:extLst>
              <a:ext uri="{FF2B5EF4-FFF2-40B4-BE49-F238E27FC236}">
                <a16:creationId xmlns:a16="http://schemas.microsoft.com/office/drawing/2014/main" id="{0903E2B4-76DE-08DE-A652-ACB33E442638}"/>
              </a:ext>
            </a:extLst>
          </p:cNvPr>
          <p:cNvSpPr>
            <a:spLocks noGrp="1"/>
          </p:cNvSpPr>
          <p:nvPr>
            <p:ph type="dt" idx="10"/>
          </p:nvPr>
        </p:nvSpPr>
        <p:spPr>
          <a:xfrm>
            <a:off x="838200" y="6356350"/>
            <a:ext cx="2740025" cy="361950"/>
          </a:xfrm>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0AF25955-CC05-F470-D67D-ED27419B26E8}"/>
              </a:ext>
            </a:extLst>
          </p:cNvPr>
          <p:cNvSpPr>
            <a:spLocks noGrp="1"/>
          </p:cNvSpPr>
          <p:nvPr>
            <p:ph type="ftr" idx="11"/>
          </p:nvPr>
        </p:nvSpPr>
        <p:spPr>
          <a:xfrm>
            <a:off x="4038600" y="6356350"/>
            <a:ext cx="4111625" cy="361950"/>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AB8092C1-A328-E7EF-8446-3406B4809AC5}"/>
              </a:ext>
            </a:extLst>
          </p:cNvPr>
          <p:cNvSpPr>
            <a:spLocks noGrp="1"/>
          </p:cNvSpPr>
          <p:nvPr>
            <p:ph type="sldNum" idx="12"/>
          </p:nvPr>
        </p:nvSpPr>
        <p:spPr>
          <a:xfrm>
            <a:off x="8610600" y="6356350"/>
            <a:ext cx="2740025" cy="361950"/>
          </a:xfrm>
        </p:spPr>
        <p:txBody>
          <a:bodyPr/>
          <a:lstStyle>
            <a:lvl1pPr>
              <a:defRPr/>
            </a:lvl1pPr>
          </a:lstStyle>
          <a:p>
            <a:fld id="{8200EC1A-6417-47FD-BFD0-B755E97F3218}" type="slidenum">
              <a:rPr lang="en-US" altLang="en-US"/>
              <a:pPr/>
              <a:t>‹#›</a:t>
            </a:fld>
            <a:endParaRPr lang="en-US" altLang="en-US"/>
          </a:p>
        </p:txBody>
      </p:sp>
    </p:spTree>
    <p:extLst>
      <p:ext uri="{BB962C8B-B14F-4D97-AF65-F5344CB8AC3E}">
        <p14:creationId xmlns:p14="http://schemas.microsoft.com/office/powerpoint/2010/main" val="32457517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EA8B1-1EFF-7271-C4B5-9D63A72D49BA}"/>
              </a:ext>
            </a:extLst>
          </p:cNvPr>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3138FC-0316-B00F-0C1E-DCA59166A64E}"/>
              </a:ext>
            </a:extLst>
          </p:cNvPr>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5A637E-70F2-DC4A-BBA7-C9F2EA04B278}"/>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4ED4EE5-D795-D391-2415-975EB10DBE52}"/>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AA761129-52E0-214E-FFB6-94E38EDFF16A}"/>
              </a:ext>
            </a:extLst>
          </p:cNvPr>
          <p:cNvSpPr>
            <a:spLocks noGrp="1"/>
          </p:cNvSpPr>
          <p:nvPr>
            <p:ph type="sldNum" idx="12"/>
          </p:nvPr>
        </p:nvSpPr>
        <p:spPr/>
        <p:txBody>
          <a:bodyPr/>
          <a:lstStyle>
            <a:lvl1pPr>
              <a:defRPr/>
            </a:lvl1pPr>
          </a:lstStyle>
          <a:p>
            <a:fld id="{0A4570CD-654C-4523-A22E-337B8F3A3038}" type="slidenum">
              <a:rPr lang="en-US" altLang="en-US"/>
              <a:pPr/>
              <a:t>‹#›</a:t>
            </a:fld>
            <a:endParaRPr lang="en-US" altLang="en-US"/>
          </a:p>
        </p:txBody>
      </p:sp>
    </p:spTree>
    <p:extLst>
      <p:ext uri="{BB962C8B-B14F-4D97-AF65-F5344CB8AC3E}">
        <p14:creationId xmlns:p14="http://schemas.microsoft.com/office/powerpoint/2010/main" val="30805164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7FBAD-4EF2-9AB5-FFF3-DB89DD4613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8579E9-F77C-8567-37A5-6358613D76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BFAA6-4507-22C3-6FB1-C5B900ABA56D}"/>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9E91C02-9B0C-AA52-0C9D-154C0BFCAE68}"/>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B50B915-1D7C-26BB-A370-5642D7BF43D2}"/>
              </a:ext>
            </a:extLst>
          </p:cNvPr>
          <p:cNvSpPr>
            <a:spLocks noGrp="1"/>
          </p:cNvSpPr>
          <p:nvPr>
            <p:ph type="sldNum" idx="12"/>
          </p:nvPr>
        </p:nvSpPr>
        <p:spPr/>
        <p:txBody>
          <a:bodyPr/>
          <a:lstStyle>
            <a:lvl1pPr>
              <a:defRPr/>
            </a:lvl1pPr>
          </a:lstStyle>
          <a:p>
            <a:fld id="{318A6B64-410C-410E-934F-BD232CA1F332}" type="slidenum">
              <a:rPr lang="en-US" altLang="en-US"/>
              <a:pPr/>
              <a:t>‹#›</a:t>
            </a:fld>
            <a:endParaRPr lang="en-US" altLang="en-US"/>
          </a:p>
        </p:txBody>
      </p:sp>
    </p:spTree>
    <p:extLst>
      <p:ext uri="{BB962C8B-B14F-4D97-AF65-F5344CB8AC3E}">
        <p14:creationId xmlns:p14="http://schemas.microsoft.com/office/powerpoint/2010/main" val="42017421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FF2E-55B8-9A8B-75F6-8838B14003C4}"/>
              </a:ext>
            </a:extLst>
          </p:cNvPr>
          <p:cNvSpPr>
            <a:spLocks noGrp="1"/>
          </p:cNvSpPr>
          <p:nvPr>
            <p:ph type="title"/>
          </p:nvPr>
        </p:nvSpPr>
        <p:spPr>
          <a:xfrm>
            <a:off x="831850" y="1709738"/>
            <a:ext cx="10517188"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D1E621-1AE9-8AD3-21D9-735C1D016184}"/>
              </a:ext>
            </a:extLst>
          </p:cNvPr>
          <p:cNvSpPr>
            <a:spLocks noGrp="1"/>
          </p:cNvSpPr>
          <p:nvPr>
            <p:ph type="body" idx="1"/>
          </p:nvPr>
        </p:nvSpPr>
        <p:spPr>
          <a:xfrm>
            <a:off x="831850" y="4589463"/>
            <a:ext cx="10517188"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31092544-05F3-F207-1D21-072E7A5FEABC}"/>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A0D34B6-3E9C-CC3F-FC56-E53899525AAF}"/>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2C8E3E6-7B27-EF80-E25D-3FBA1C71FA4D}"/>
              </a:ext>
            </a:extLst>
          </p:cNvPr>
          <p:cNvSpPr>
            <a:spLocks noGrp="1"/>
          </p:cNvSpPr>
          <p:nvPr>
            <p:ph type="sldNum" idx="12"/>
          </p:nvPr>
        </p:nvSpPr>
        <p:spPr/>
        <p:txBody>
          <a:bodyPr/>
          <a:lstStyle>
            <a:lvl1pPr>
              <a:defRPr/>
            </a:lvl1pPr>
          </a:lstStyle>
          <a:p>
            <a:fld id="{0AA5DFE3-677D-47A8-9AC1-38FF79186CC8}" type="slidenum">
              <a:rPr lang="en-US" altLang="en-US"/>
              <a:pPr/>
              <a:t>‹#›</a:t>
            </a:fld>
            <a:endParaRPr lang="en-US" altLang="en-US"/>
          </a:p>
        </p:txBody>
      </p:sp>
    </p:spTree>
    <p:extLst>
      <p:ext uri="{BB962C8B-B14F-4D97-AF65-F5344CB8AC3E}">
        <p14:creationId xmlns:p14="http://schemas.microsoft.com/office/powerpoint/2010/main" val="26309873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D7901-CF56-901C-CDBC-65C7E0068E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9FE546-B282-B492-26C6-6A27A1244450}"/>
              </a:ext>
            </a:extLst>
          </p:cNvPr>
          <p:cNvSpPr>
            <a:spLocks noGrp="1"/>
          </p:cNvSpPr>
          <p:nvPr>
            <p:ph sz="half" idx="1"/>
          </p:nvPr>
        </p:nvSpPr>
        <p:spPr>
          <a:xfrm>
            <a:off x="838200" y="1825625"/>
            <a:ext cx="5180013" cy="4348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CC889E-0DD7-194A-ABB2-BE47FF8C0D09}"/>
              </a:ext>
            </a:extLst>
          </p:cNvPr>
          <p:cNvSpPr>
            <a:spLocks noGrp="1"/>
          </p:cNvSpPr>
          <p:nvPr>
            <p:ph sz="half" idx="2"/>
          </p:nvPr>
        </p:nvSpPr>
        <p:spPr>
          <a:xfrm>
            <a:off x="6170613" y="1825625"/>
            <a:ext cx="5180012" cy="4348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592DF7-1A49-CB95-AA14-A09F1C2124C1}"/>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84FCD3D-A0B1-9F43-46BB-D57C382F086B}"/>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BC9F1F34-900F-00D2-80A9-EE2AC55A31E5}"/>
              </a:ext>
            </a:extLst>
          </p:cNvPr>
          <p:cNvSpPr>
            <a:spLocks noGrp="1"/>
          </p:cNvSpPr>
          <p:nvPr>
            <p:ph type="sldNum" idx="12"/>
          </p:nvPr>
        </p:nvSpPr>
        <p:spPr/>
        <p:txBody>
          <a:bodyPr/>
          <a:lstStyle>
            <a:lvl1pPr>
              <a:defRPr/>
            </a:lvl1pPr>
          </a:lstStyle>
          <a:p>
            <a:fld id="{361977BE-D477-442C-964C-8FC63E6E91E8}" type="slidenum">
              <a:rPr lang="en-US" altLang="en-US"/>
              <a:pPr/>
              <a:t>‹#›</a:t>
            </a:fld>
            <a:endParaRPr lang="en-US" altLang="en-US"/>
          </a:p>
        </p:txBody>
      </p:sp>
    </p:spTree>
    <p:extLst>
      <p:ext uri="{BB962C8B-B14F-4D97-AF65-F5344CB8AC3E}">
        <p14:creationId xmlns:p14="http://schemas.microsoft.com/office/powerpoint/2010/main" val="14450174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82036-42F2-61CA-85C3-AD83D39D444E}"/>
              </a:ext>
            </a:extLst>
          </p:cNvPr>
          <p:cNvSpPr>
            <a:spLocks noGrp="1"/>
          </p:cNvSpPr>
          <p:nvPr>
            <p:ph type="title"/>
          </p:nvPr>
        </p:nvSpPr>
        <p:spPr>
          <a:xfrm>
            <a:off x="839788" y="365125"/>
            <a:ext cx="10517187"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F85095-DABC-3255-284C-274B650A6E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473D1C-529A-425F-38C3-0923B381C4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9C5C41-7A6D-DB53-31A5-6E00141F83C6}"/>
              </a:ext>
            </a:extLst>
          </p:cNvPr>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DE8FED-CACA-4DA3-B44A-E6B8282BEDE3}"/>
              </a:ext>
            </a:extLst>
          </p:cNvPr>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5704C3-F552-8AF5-439E-01AA430FE712}"/>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13A8FCD9-DB88-93E4-0564-A774196724CB}"/>
              </a:ext>
            </a:extLst>
          </p:cNvPr>
          <p:cNvSpPr>
            <a:spLocks noGrp="1"/>
          </p:cNvSpPr>
          <p:nvPr>
            <p:ph type="ft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D0C49AC4-B189-9EF6-1570-6D6EA230FDC8}"/>
              </a:ext>
            </a:extLst>
          </p:cNvPr>
          <p:cNvSpPr>
            <a:spLocks noGrp="1"/>
          </p:cNvSpPr>
          <p:nvPr>
            <p:ph type="sldNum" idx="12"/>
          </p:nvPr>
        </p:nvSpPr>
        <p:spPr/>
        <p:txBody>
          <a:bodyPr/>
          <a:lstStyle>
            <a:lvl1pPr>
              <a:defRPr/>
            </a:lvl1pPr>
          </a:lstStyle>
          <a:p>
            <a:fld id="{ACEDDFC9-C6EE-4703-BAA6-56D4579CC098}" type="slidenum">
              <a:rPr lang="en-US" altLang="en-US"/>
              <a:pPr/>
              <a:t>‹#›</a:t>
            </a:fld>
            <a:endParaRPr lang="en-US" altLang="en-US"/>
          </a:p>
        </p:txBody>
      </p:sp>
    </p:spTree>
    <p:extLst>
      <p:ext uri="{BB962C8B-B14F-4D97-AF65-F5344CB8AC3E}">
        <p14:creationId xmlns:p14="http://schemas.microsoft.com/office/powerpoint/2010/main" val="2787558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CDC36-BC42-493C-35DF-198C406A7646}"/>
              </a:ext>
            </a:extLst>
          </p:cNvPr>
          <p:cNvSpPr>
            <a:spLocks noGrp="1"/>
          </p:cNvSpPr>
          <p:nvPr>
            <p:ph type="title"/>
          </p:nvPr>
        </p:nvSpPr>
        <p:spPr>
          <a:xfrm>
            <a:off x="831850" y="1709738"/>
            <a:ext cx="10517188"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C302EA7-462E-EB40-755B-ACCF56844B47}"/>
              </a:ext>
            </a:extLst>
          </p:cNvPr>
          <p:cNvSpPr>
            <a:spLocks noGrp="1"/>
          </p:cNvSpPr>
          <p:nvPr>
            <p:ph type="body" idx="1"/>
          </p:nvPr>
        </p:nvSpPr>
        <p:spPr>
          <a:xfrm>
            <a:off x="831850" y="4589463"/>
            <a:ext cx="10517188"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4691650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995FD-0A50-B58C-DE95-126D854D3A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742BC8-A61F-57B4-E650-A677FF4CAE82}"/>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26514747-4EF3-6318-06B9-DE2116AF808A}"/>
              </a:ext>
            </a:extLst>
          </p:cNvPr>
          <p:cNvSpPr>
            <a:spLocks noGrp="1"/>
          </p:cNvSpPr>
          <p:nvPr>
            <p:ph type="ft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F80BF789-E546-6EA5-17DD-A4E66D7A41EB}"/>
              </a:ext>
            </a:extLst>
          </p:cNvPr>
          <p:cNvSpPr>
            <a:spLocks noGrp="1"/>
          </p:cNvSpPr>
          <p:nvPr>
            <p:ph type="sldNum" idx="12"/>
          </p:nvPr>
        </p:nvSpPr>
        <p:spPr/>
        <p:txBody>
          <a:bodyPr/>
          <a:lstStyle>
            <a:lvl1pPr>
              <a:defRPr/>
            </a:lvl1pPr>
          </a:lstStyle>
          <a:p>
            <a:fld id="{7D6FE105-0FD5-43BE-90B0-4EBAFCBB0F4A}" type="slidenum">
              <a:rPr lang="en-US" altLang="en-US"/>
              <a:pPr/>
              <a:t>‹#›</a:t>
            </a:fld>
            <a:endParaRPr lang="en-US" altLang="en-US"/>
          </a:p>
        </p:txBody>
      </p:sp>
    </p:spTree>
    <p:extLst>
      <p:ext uri="{BB962C8B-B14F-4D97-AF65-F5344CB8AC3E}">
        <p14:creationId xmlns:p14="http://schemas.microsoft.com/office/powerpoint/2010/main" val="289165950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79A4F0-197A-62B9-FA9D-3D490267ACD7}"/>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5E751852-CFFC-E908-4C08-1863FB76DC89}"/>
              </a:ext>
            </a:extLst>
          </p:cNvPr>
          <p:cNvSpPr>
            <a:spLocks noGrp="1"/>
          </p:cNvSpPr>
          <p:nvPr>
            <p:ph type="ft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D835C12A-A917-A557-85DB-D4A74DCF46F8}"/>
              </a:ext>
            </a:extLst>
          </p:cNvPr>
          <p:cNvSpPr>
            <a:spLocks noGrp="1"/>
          </p:cNvSpPr>
          <p:nvPr>
            <p:ph type="sldNum" idx="12"/>
          </p:nvPr>
        </p:nvSpPr>
        <p:spPr/>
        <p:txBody>
          <a:bodyPr/>
          <a:lstStyle>
            <a:lvl1pPr>
              <a:defRPr/>
            </a:lvl1pPr>
          </a:lstStyle>
          <a:p>
            <a:fld id="{EE80969A-F245-44C7-9025-BFB7C019AEE0}" type="slidenum">
              <a:rPr lang="en-US" altLang="en-US"/>
              <a:pPr/>
              <a:t>‹#›</a:t>
            </a:fld>
            <a:endParaRPr lang="en-US" altLang="en-US"/>
          </a:p>
        </p:txBody>
      </p:sp>
    </p:spTree>
    <p:extLst>
      <p:ext uri="{BB962C8B-B14F-4D97-AF65-F5344CB8AC3E}">
        <p14:creationId xmlns:p14="http://schemas.microsoft.com/office/powerpoint/2010/main" val="38572321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7CFE1-CCBA-DA8D-DB9C-0A19A1721D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56D139-D584-55BB-F4B6-09596414BD3A}"/>
              </a:ext>
            </a:extLst>
          </p:cNvPr>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E79E8FE-2537-E626-13A0-7A34E1A3F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D819D9-9468-29FA-6B9A-3C7933682FF1}"/>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FA11BB99-2CAD-E61D-D2F2-FA4048CF6A79}"/>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8432D1CC-0BC2-F787-262D-A32FF21E1DBF}"/>
              </a:ext>
            </a:extLst>
          </p:cNvPr>
          <p:cNvSpPr>
            <a:spLocks noGrp="1"/>
          </p:cNvSpPr>
          <p:nvPr>
            <p:ph type="sldNum" idx="12"/>
          </p:nvPr>
        </p:nvSpPr>
        <p:spPr/>
        <p:txBody>
          <a:bodyPr/>
          <a:lstStyle>
            <a:lvl1pPr>
              <a:defRPr/>
            </a:lvl1pPr>
          </a:lstStyle>
          <a:p>
            <a:fld id="{3DF367D5-E68F-46F9-980F-704B38AC174F}" type="slidenum">
              <a:rPr lang="en-US" altLang="en-US"/>
              <a:pPr/>
              <a:t>‹#›</a:t>
            </a:fld>
            <a:endParaRPr lang="en-US" altLang="en-US"/>
          </a:p>
        </p:txBody>
      </p:sp>
    </p:spTree>
    <p:extLst>
      <p:ext uri="{BB962C8B-B14F-4D97-AF65-F5344CB8AC3E}">
        <p14:creationId xmlns:p14="http://schemas.microsoft.com/office/powerpoint/2010/main" val="23899421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7801A-8F3F-5FFA-631A-89D1F2DEEB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AB3B0D-B608-5A6C-CC0B-E5021AAA1B42}"/>
              </a:ext>
            </a:extLst>
          </p:cNvPr>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C66CD0-3A15-3A48-59C4-0FFD9493CB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4FBEBE-06D5-38E1-E50F-6BA2CA7C74DC}"/>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E64E252-0C96-B270-8AD6-7DD89918CE4B}"/>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8D6E13C-7325-6AD7-D4D2-7092C5E1DAA3}"/>
              </a:ext>
            </a:extLst>
          </p:cNvPr>
          <p:cNvSpPr>
            <a:spLocks noGrp="1"/>
          </p:cNvSpPr>
          <p:nvPr>
            <p:ph type="sldNum" idx="12"/>
          </p:nvPr>
        </p:nvSpPr>
        <p:spPr/>
        <p:txBody>
          <a:bodyPr/>
          <a:lstStyle>
            <a:lvl1pPr>
              <a:defRPr/>
            </a:lvl1pPr>
          </a:lstStyle>
          <a:p>
            <a:fld id="{9C7BC3F2-DF77-47D0-AD77-08EFD31DF51E}" type="slidenum">
              <a:rPr lang="en-US" altLang="en-US"/>
              <a:pPr/>
              <a:t>‹#›</a:t>
            </a:fld>
            <a:endParaRPr lang="en-US" altLang="en-US"/>
          </a:p>
        </p:txBody>
      </p:sp>
    </p:spTree>
    <p:extLst>
      <p:ext uri="{BB962C8B-B14F-4D97-AF65-F5344CB8AC3E}">
        <p14:creationId xmlns:p14="http://schemas.microsoft.com/office/powerpoint/2010/main" val="23196208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583BB-2613-D8C4-3832-30C2CDB273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2BC74E-8D46-1397-9D76-4BE6D90CE8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CDBF40-2258-D855-F150-E155AC1CE9CC}"/>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7E49BB3-BA9C-C9BD-A8DD-B3D38C16F152}"/>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2EA3072-3EE0-F1EC-71B3-FB4C079455AA}"/>
              </a:ext>
            </a:extLst>
          </p:cNvPr>
          <p:cNvSpPr>
            <a:spLocks noGrp="1"/>
          </p:cNvSpPr>
          <p:nvPr>
            <p:ph type="sldNum" idx="12"/>
          </p:nvPr>
        </p:nvSpPr>
        <p:spPr/>
        <p:txBody>
          <a:bodyPr/>
          <a:lstStyle>
            <a:lvl1pPr>
              <a:defRPr/>
            </a:lvl1pPr>
          </a:lstStyle>
          <a:p>
            <a:fld id="{21DA8B88-5782-4AC9-AFD5-BE0B2A34019C}" type="slidenum">
              <a:rPr lang="en-US" altLang="en-US"/>
              <a:pPr/>
              <a:t>‹#›</a:t>
            </a:fld>
            <a:endParaRPr lang="en-US" altLang="en-US"/>
          </a:p>
        </p:txBody>
      </p:sp>
    </p:spTree>
    <p:extLst>
      <p:ext uri="{BB962C8B-B14F-4D97-AF65-F5344CB8AC3E}">
        <p14:creationId xmlns:p14="http://schemas.microsoft.com/office/powerpoint/2010/main" val="236579033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43BC07-7161-2A3A-59BE-BDB99BF7A6EA}"/>
              </a:ext>
            </a:extLst>
          </p:cNvPr>
          <p:cNvSpPr>
            <a:spLocks noGrp="1"/>
          </p:cNvSpPr>
          <p:nvPr>
            <p:ph type="title" orient="vert"/>
          </p:nvPr>
        </p:nvSpPr>
        <p:spPr>
          <a:xfrm>
            <a:off x="8723313" y="365125"/>
            <a:ext cx="2627312" cy="58086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15E812-CFA0-A834-72DA-F35B37BA3626}"/>
              </a:ext>
            </a:extLst>
          </p:cNvPr>
          <p:cNvSpPr>
            <a:spLocks noGrp="1"/>
          </p:cNvSpPr>
          <p:nvPr>
            <p:ph type="body" orient="vert" idx="1"/>
          </p:nvPr>
        </p:nvSpPr>
        <p:spPr>
          <a:xfrm>
            <a:off x="838200" y="365125"/>
            <a:ext cx="7732713" cy="58086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2223AC-92CE-8BD8-9945-3572F3C17D5D}"/>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89F5350-3724-11A3-5A53-4A4166C8A8EE}"/>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A854BA00-72A5-B076-7B5F-6ABCD7388DBE}"/>
              </a:ext>
            </a:extLst>
          </p:cNvPr>
          <p:cNvSpPr>
            <a:spLocks noGrp="1"/>
          </p:cNvSpPr>
          <p:nvPr>
            <p:ph type="sldNum" idx="12"/>
          </p:nvPr>
        </p:nvSpPr>
        <p:spPr/>
        <p:txBody>
          <a:bodyPr/>
          <a:lstStyle>
            <a:lvl1pPr>
              <a:defRPr/>
            </a:lvl1pPr>
          </a:lstStyle>
          <a:p>
            <a:fld id="{094D558F-0B98-4A83-973D-357C8BFE7EAF}" type="slidenum">
              <a:rPr lang="en-US" altLang="en-US"/>
              <a:pPr/>
              <a:t>‹#›</a:t>
            </a:fld>
            <a:endParaRPr lang="en-US" altLang="en-US"/>
          </a:p>
        </p:txBody>
      </p:sp>
    </p:spTree>
    <p:extLst>
      <p:ext uri="{BB962C8B-B14F-4D97-AF65-F5344CB8AC3E}">
        <p14:creationId xmlns:p14="http://schemas.microsoft.com/office/powerpoint/2010/main" val="376501891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72647-B9FB-7FA3-11D5-6B243A40B79E}"/>
              </a:ext>
            </a:extLst>
          </p:cNvPr>
          <p:cNvSpPr>
            <a:spLocks noGrp="1"/>
          </p:cNvSpPr>
          <p:nvPr>
            <p:ph type="ctrTitle"/>
          </p:nvPr>
        </p:nvSpPr>
        <p:spPr>
          <a:xfrm>
            <a:off x="1524000" y="1122363"/>
            <a:ext cx="9145588" cy="2387600"/>
          </a:xfrm>
        </p:spPr>
        <p:txBody>
          <a:bodyPr/>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5E1DA1-5680-0FCA-4BDD-1B19AEB7692C}"/>
              </a:ext>
            </a:extLst>
          </p:cNvPr>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952DAA-18E6-261E-0333-28E731E8587D}"/>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E4D0FA3-19CB-27C6-8F85-44B011AE26BA}"/>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895C8A0-818B-2021-9496-345ACACF62AE}"/>
              </a:ext>
            </a:extLst>
          </p:cNvPr>
          <p:cNvSpPr>
            <a:spLocks noGrp="1"/>
          </p:cNvSpPr>
          <p:nvPr>
            <p:ph type="sldNum" idx="12"/>
          </p:nvPr>
        </p:nvSpPr>
        <p:spPr/>
        <p:txBody>
          <a:bodyPr/>
          <a:lstStyle>
            <a:lvl1pPr>
              <a:defRPr/>
            </a:lvl1pPr>
          </a:lstStyle>
          <a:p>
            <a:fld id="{AFEC6BBF-9E3B-409A-A9B8-BD8E23AEE2EA}" type="slidenum">
              <a:rPr lang="en-US" altLang="en-US"/>
              <a:pPr/>
              <a:t>‹#›</a:t>
            </a:fld>
            <a:endParaRPr lang="en-US" altLang="en-US"/>
          </a:p>
        </p:txBody>
      </p:sp>
    </p:spTree>
    <p:extLst>
      <p:ext uri="{BB962C8B-B14F-4D97-AF65-F5344CB8AC3E}">
        <p14:creationId xmlns:p14="http://schemas.microsoft.com/office/powerpoint/2010/main" val="33412569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2D09-5677-4FD6-B6A2-22EFB304BC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B479B6-4189-A7A7-D3C0-914BEF907F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3A3B6-1C4D-C0C2-FE6C-433FC7A4F05E}"/>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E46960F-05C4-8A6D-45A0-BB97CAF1936D}"/>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9DD8A54-FC17-1C31-3A02-620BC5C172E9}"/>
              </a:ext>
            </a:extLst>
          </p:cNvPr>
          <p:cNvSpPr>
            <a:spLocks noGrp="1"/>
          </p:cNvSpPr>
          <p:nvPr>
            <p:ph type="sldNum" idx="12"/>
          </p:nvPr>
        </p:nvSpPr>
        <p:spPr/>
        <p:txBody>
          <a:bodyPr/>
          <a:lstStyle>
            <a:lvl1pPr>
              <a:defRPr/>
            </a:lvl1pPr>
          </a:lstStyle>
          <a:p>
            <a:fld id="{F1A9B940-4C67-414E-9D54-EA47B5E4D092}" type="slidenum">
              <a:rPr lang="en-US" altLang="en-US"/>
              <a:pPr/>
              <a:t>‹#›</a:t>
            </a:fld>
            <a:endParaRPr lang="en-US" altLang="en-US"/>
          </a:p>
        </p:txBody>
      </p:sp>
    </p:spTree>
    <p:extLst>
      <p:ext uri="{BB962C8B-B14F-4D97-AF65-F5344CB8AC3E}">
        <p14:creationId xmlns:p14="http://schemas.microsoft.com/office/powerpoint/2010/main" val="5577101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3554B-F565-EAC5-37F9-06C3AD16429D}"/>
              </a:ext>
            </a:extLst>
          </p:cNvPr>
          <p:cNvSpPr>
            <a:spLocks noGrp="1"/>
          </p:cNvSpPr>
          <p:nvPr>
            <p:ph type="title"/>
          </p:nvPr>
        </p:nvSpPr>
        <p:spPr>
          <a:xfrm>
            <a:off x="831850" y="1709738"/>
            <a:ext cx="10517188"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12ED90D-2822-3887-70D7-ABE04EA1C2A2}"/>
              </a:ext>
            </a:extLst>
          </p:cNvPr>
          <p:cNvSpPr>
            <a:spLocks noGrp="1"/>
          </p:cNvSpPr>
          <p:nvPr>
            <p:ph type="body" idx="1"/>
          </p:nvPr>
        </p:nvSpPr>
        <p:spPr>
          <a:xfrm>
            <a:off x="831850" y="4589463"/>
            <a:ext cx="10517188"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1D3E4FDA-D829-E00B-F53A-9A97D7A8C7FB}"/>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EDAE6C0-40B6-E60D-FE75-7A46CD82E8C6}"/>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CE81AC70-E7D1-9311-06D4-A7124EEEE22A}"/>
              </a:ext>
            </a:extLst>
          </p:cNvPr>
          <p:cNvSpPr>
            <a:spLocks noGrp="1"/>
          </p:cNvSpPr>
          <p:nvPr>
            <p:ph type="sldNum" idx="12"/>
          </p:nvPr>
        </p:nvSpPr>
        <p:spPr/>
        <p:txBody>
          <a:bodyPr/>
          <a:lstStyle>
            <a:lvl1pPr>
              <a:defRPr/>
            </a:lvl1pPr>
          </a:lstStyle>
          <a:p>
            <a:fld id="{B0C4F5B3-C588-451B-9FF0-ED60738EFE58}" type="slidenum">
              <a:rPr lang="en-US" altLang="en-US"/>
              <a:pPr/>
              <a:t>‹#›</a:t>
            </a:fld>
            <a:endParaRPr lang="en-US" altLang="en-US"/>
          </a:p>
        </p:txBody>
      </p:sp>
    </p:spTree>
    <p:extLst>
      <p:ext uri="{BB962C8B-B14F-4D97-AF65-F5344CB8AC3E}">
        <p14:creationId xmlns:p14="http://schemas.microsoft.com/office/powerpoint/2010/main" val="37379553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D94B-4FF4-95C8-E9E1-03FCCE6BCF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BA61BC-6C77-854B-3FB5-7D21BD1AEC67}"/>
              </a:ext>
            </a:extLst>
          </p:cNvPr>
          <p:cNvSpPr>
            <a:spLocks noGrp="1"/>
          </p:cNvSpPr>
          <p:nvPr>
            <p:ph sz="half" idx="1"/>
          </p:nvPr>
        </p:nvSpPr>
        <p:spPr>
          <a:xfrm>
            <a:off x="609600" y="1604963"/>
            <a:ext cx="5408613" cy="397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E71C5E-3E5F-C32B-6449-C4705DECCCFA}"/>
              </a:ext>
            </a:extLst>
          </p:cNvPr>
          <p:cNvSpPr>
            <a:spLocks noGrp="1"/>
          </p:cNvSpPr>
          <p:nvPr>
            <p:ph sz="half" idx="2"/>
          </p:nvPr>
        </p:nvSpPr>
        <p:spPr>
          <a:xfrm>
            <a:off x="6170613" y="1604963"/>
            <a:ext cx="5408612" cy="397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F3CC93-E438-4AA7-3B93-4D250AADDB8A}"/>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C257CC0-D1D2-4282-8D39-EE8E22AC0D10}"/>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080A3093-67BA-1A65-E589-D90F314B2879}"/>
              </a:ext>
            </a:extLst>
          </p:cNvPr>
          <p:cNvSpPr>
            <a:spLocks noGrp="1"/>
          </p:cNvSpPr>
          <p:nvPr>
            <p:ph type="sldNum" idx="12"/>
          </p:nvPr>
        </p:nvSpPr>
        <p:spPr/>
        <p:txBody>
          <a:bodyPr/>
          <a:lstStyle>
            <a:lvl1pPr>
              <a:defRPr/>
            </a:lvl1pPr>
          </a:lstStyle>
          <a:p>
            <a:fld id="{58C901E2-7DF7-4F8A-B889-A6418519818A}" type="slidenum">
              <a:rPr lang="en-US" altLang="en-US"/>
              <a:pPr/>
              <a:t>‹#›</a:t>
            </a:fld>
            <a:endParaRPr lang="en-US" altLang="en-US"/>
          </a:p>
        </p:txBody>
      </p:sp>
    </p:spTree>
    <p:extLst>
      <p:ext uri="{BB962C8B-B14F-4D97-AF65-F5344CB8AC3E}">
        <p14:creationId xmlns:p14="http://schemas.microsoft.com/office/powerpoint/2010/main" val="707473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5C59-7118-C1D4-15BF-405AA4FBBB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606783-EA57-6186-1D37-A07D16C5EF06}"/>
              </a:ext>
            </a:extLst>
          </p:cNvPr>
          <p:cNvSpPr>
            <a:spLocks noGrp="1"/>
          </p:cNvSpPr>
          <p:nvPr>
            <p:ph sz="half" idx="1"/>
          </p:nvPr>
        </p:nvSpPr>
        <p:spPr>
          <a:xfrm>
            <a:off x="609600" y="1604963"/>
            <a:ext cx="5408613" cy="397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A78E76-BF06-DDF9-C1A2-F93EEB6433C8}"/>
              </a:ext>
            </a:extLst>
          </p:cNvPr>
          <p:cNvSpPr>
            <a:spLocks noGrp="1"/>
          </p:cNvSpPr>
          <p:nvPr>
            <p:ph sz="half" idx="2"/>
          </p:nvPr>
        </p:nvSpPr>
        <p:spPr>
          <a:xfrm>
            <a:off x="6170613" y="1604963"/>
            <a:ext cx="5408612" cy="397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261915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6E150-0C21-5FA8-391A-2F01CE6BFE54}"/>
              </a:ext>
            </a:extLst>
          </p:cNvPr>
          <p:cNvSpPr>
            <a:spLocks noGrp="1"/>
          </p:cNvSpPr>
          <p:nvPr>
            <p:ph type="title"/>
          </p:nvPr>
        </p:nvSpPr>
        <p:spPr>
          <a:xfrm>
            <a:off x="839788" y="365125"/>
            <a:ext cx="10517187"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993BFA-660F-C3B8-6E4F-CAEB3CD331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121739-B502-E23B-AF46-117EA5998E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E87335-BBAE-103D-2682-B779D3F6EE39}"/>
              </a:ext>
            </a:extLst>
          </p:cNvPr>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C9B6A6-E54D-9826-4F6E-C010A9105DEB}"/>
              </a:ext>
            </a:extLst>
          </p:cNvPr>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D21D4-1532-2BB1-289D-EC8C2183C484}"/>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1B2BE56D-4D2E-1D49-A173-6B12A3111765}"/>
              </a:ext>
            </a:extLst>
          </p:cNvPr>
          <p:cNvSpPr>
            <a:spLocks noGrp="1"/>
          </p:cNvSpPr>
          <p:nvPr>
            <p:ph type="ft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3E4273EA-C360-C95B-6622-05C53523FCEA}"/>
              </a:ext>
            </a:extLst>
          </p:cNvPr>
          <p:cNvSpPr>
            <a:spLocks noGrp="1"/>
          </p:cNvSpPr>
          <p:nvPr>
            <p:ph type="sldNum" idx="12"/>
          </p:nvPr>
        </p:nvSpPr>
        <p:spPr/>
        <p:txBody>
          <a:bodyPr/>
          <a:lstStyle>
            <a:lvl1pPr>
              <a:defRPr/>
            </a:lvl1pPr>
          </a:lstStyle>
          <a:p>
            <a:fld id="{A7B0232F-9550-44DB-A97E-01F19CFB9F3C}" type="slidenum">
              <a:rPr lang="en-US" altLang="en-US"/>
              <a:pPr/>
              <a:t>‹#›</a:t>
            </a:fld>
            <a:endParaRPr lang="en-US" altLang="en-US"/>
          </a:p>
        </p:txBody>
      </p:sp>
    </p:spTree>
    <p:extLst>
      <p:ext uri="{BB962C8B-B14F-4D97-AF65-F5344CB8AC3E}">
        <p14:creationId xmlns:p14="http://schemas.microsoft.com/office/powerpoint/2010/main" val="301223900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1121E-9882-4B42-FE93-F366080758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5B7407-EDC1-9CF9-03D4-50BC5F06DBFF}"/>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67A41598-2454-912A-938D-6E32AAE1097A}"/>
              </a:ext>
            </a:extLst>
          </p:cNvPr>
          <p:cNvSpPr>
            <a:spLocks noGrp="1"/>
          </p:cNvSpPr>
          <p:nvPr>
            <p:ph type="ft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DD012D88-27EE-09CA-187A-16906A269020}"/>
              </a:ext>
            </a:extLst>
          </p:cNvPr>
          <p:cNvSpPr>
            <a:spLocks noGrp="1"/>
          </p:cNvSpPr>
          <p:nvPr>
            <p:ph type="sldNum" idx="12"/>
          </p:nvPr>
        </p:nvSpPr>
        <p:spPr/>
        <p:txBody>
          <a:bodyPr/>
          <a:lstStyle>
            <a:lvl1pPr>
              <a:defRPr/>
            </a:lvl1pPr>
          </a:lstStyle>
          <a:p>
            <a:fld id="{68D80207-0DB4-4AD6-842A-CB8940D1D1A7}" type="slidenum">
              <a:rPr lang="en-US" altLang="en-US"/>
              <a:pPr/>
              <a:t>‹#›</a:t>
            </a:fld>
            <a:endParaRPr lang="en-US" altLang="en-US"/>
          </a:p>
        </p:txBody>
      </p:sp>
    </p:spTree>
    <p:extLst>
      <p:ext uri="{BB962C8B-B14F-4D97-AF65-F5344CB8AC3E}">
        <p14:creationId xmlns:p14="http://schemas.microsoft.com/office/powerpoint/2010/main" val="1674984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307C70-4756-24EE-86A1-9AD528DA4FCF}"/>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777157EC-524E-CC0E-3048-88AF77708624}"/>
              </a:ext>
            </a:extLst>
          </p:cNvPr>
          <p:cNvSpPr>
            <a:spLocks noGrp="1"/>
          </p:cNvSpPr>
          <p:nvPr>
            <p:ph type="ft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638F3DE3-E0AF-8F23-42CB-4C2A5D54016F}"/>
              </a:ext>
            </a:extLst>
          </p:cNvPr>
          <p:cNvSpPr>
            <a:spLocks noGrp="1"/>
          </p:cNvSpPr>
          <p:nvPr>
            <p:ph type="sldNum" idx="12"/>
          </p:nvPr>
        </p:nvSpPr>
        <p:spPr/>
        <p:txBody>
          <a:bodyPr/>
          <a:lstStyle>
            <a:lvl1pPr>
              <a:defRPr/>
            </a:lvl1pPr>
          </a:lstStyle>
          <a:p>
            <a:fld id="{CEFFDE07-C1EB-45A9-A412-CD7783DA33DA}" type="slidenum">
              <a:rPr lang="en-US" altLang="en-US"/>
              <a:pPr/>
              <a:t>‹#›</a:t>
            </a:fld>
            <a:endParaRPr lang="en-US" altLang="en-US"/>
          </a:p>
        </p:txBody>
      </p:sp>
    </p:spTree>
    <p:extLst>
      <p:ext uri="{BB962C8B-B14F-4D97-AF65-F5344CB8AC3E}">
        <p14:creationId xmlns:p14="http://schemas.microsoft.com/office/powerpoint/2010/main" val="14395397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B2164-4072-C926-4122-7815AF4027F8}"/>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A73E6F-2926-0851-F48F-31CE6BC064DA}"/>
              </a:ext>
            </a:extLst>
          </p:cNvPr>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C1BCD4-6E8F-6ECC-C560-8760922EB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6B9CB8-2E24-F4F3-A61E-91DA6A7D76F4}"/>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E85F033-32BB-E5F1-A6AD-14608500FC28}"/>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C64C1709-001E-4E01-BA00-4063D5969BA7}"/>
              </a:ext>
            </a:extLst>
          </p:cNvPr>
          <p:cNvSpPr>
            <a:spLocks noGrp="1"/>
          </p:cNvSpPr>
          <p:nvPr>
            <p:ph type="sldNum" idx="12"/>
          </p:nvPr>
        </p:nvSpPr>
        <p:spPr/>
        <p:txBody>
          <a:bodyPr/>
          <a:lstStyle>
            <a:lvl1pPr>
              <a:defRPr/>
            </a:lvl1pPr>
          </a:lstStyle>
          <a:p>
            <a:fld id="{12D73C02-C200-4747-8C39-EF762ADCEE18}" type="slidenum">
              <a:rPr lang="en-US" altLang="en-US"/>
              <a:pPr/>
              <a:t>‹#›</a:t>
            </a:fld>
            <a:endParaRPr lang="en-US" altLang="en-US"/>
          </a:p>
        </p:txBody>
      </p:sp>
    </p:spTree>
    <p:extLst>
      <p:ext uri="{BB962C8B-B14F-4D97-AF65-F5344CB8AC3E}">
        <p14:creationId xmlns:p14="http://schemas.microsoft.com/office/powerpoint/2010/main" val="41519713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438E4-3898-DE97-B599-CDD023F93EEA}"/>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B60541-127F-5CED-28C0-63D1D0E02C1A}"/>
              </a:ext>
            </a:extLst>
          </p:cNvPr>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E2435B-1D16-6DBE-9530-0A4B080C90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FCBB21-C0CC-0132-B102-A91D7DD0D91E}"/>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D21167B3-F978-3007-2787-D38C9160C457}"/>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27A2EDC8-B8C4-8E70-87F1-E7B8CB3D5750}"/>
              </a:ext>
            </a:extLst>
          </p:cNvPr>
          <p:cNvSpPr>
            <a:spLocks noGrp="1"/>
          </p:cNvSpPr>
          <p:nvPr>
            <p:ph type="sldNum" idx="12"/>
          </p:nvPr>
        </p:nvSpPr>
        <p:spPr/>
        <p:txBody>
          <a:bodyPr/>
          <a:lstStyle>
            <a:lvl1pPr>
              <a:defRPr/>
            </a:lvl1pPr>
          </a:lstStyle>
          <a:p>
            <a:fld id="{BE80144A-8142-49D8-A9A6-67F2B52C18D5}" type="slidenum">
              <a:rPr lang="en-US" altLang="en-US"/>
              <a:pPr/>
              <a:t>‹#›</a:t>
            </a:fld>
            <a:endParaRPr lang="en-US" altLang="en-US"/>
          </a:p>
        </p:txBody>
      </p:sp>
    </p:spTree>
    <p:extLst>
      <p:ext uri="{BB962C8B-B14F-4D97-AF65-F5344CB8AC3E}">
        <p14:creationId xmlns:p14="http://schemas.microsoft.com/office/powerpoint/2010/main" val="40967153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CDCE1-E29E-CA27-7664-91ADE1C2E2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154E14-39A7-65F6-B8BE-21F545EE85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C3063-BAA7-52C4-8A08-65986A8F7826}"/>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41C91EE-206A-9256-19B9-186EC51B0503}"/>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1BE44FE-C040-2CC7-F380-3D9121B85D13}"/>
              </a:ext>
            </a:extLst>
          </p:cNvPr>
          <p:cNvSpPr>
            <a:spLocks noGrp="1"/>
          </p:cNvSpPr>
          <p:nvPr>
            <p:ph type="sldNum" idx="12"/>
          </p:nvPr>
        </p:nvSpPr>
        <p:spPr/>
        <p:txBody>
          <a:bodyPr/>
          <a:lstStyle>
            <a:lvl1pPr>
              <a:defRPr/>
            </a:lvl1pPr>
          </a:lstStyle>
          <a:p>
            <a:fld id="{AB4A42B1-05C8-4659-869A-D9EE8B71E221}" type="slidenum">
              <a:rPr lang="en-US" altLang="en-US"/>
              <a:pPr/>
              <a:t>‹#›</a:t>
            </a:fld>
            <a:endParaRPr lang="en-US" altLang="en-US"/>
          </a:p>
        </p:txBody>
      </p:sp>
    </p:spTree>
    <p:extLst>
      <p:ext uri="{BB962C8B-B14F-4D97-AF65-F5344CB8AC3E}">
        <p14:creationId xmlns:p14="http://schemas.microsoft.com/office/powerpoint/2010/main" val="214324122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E0955D-68D8-3816-E858-E0CA9B5A8E40}"/>
              </a:ext>
            </a:extLst>
          </p:cNvPr>
          <p:cNvSpPr>
            <a:spLocks noGrp="1"/>
          </p:cNvSpPr>
          <p:nvPr>
            <p:ph type="title" orient="vert"/>
          </p:nvPr>
        </p:nvSpPr>
        <p:spPr>
          <a:xfrm>
            <a:off x="8837613" y="1122363"/>
            <a:ext cx="2741612" cy="445611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B6B92A-B1AA-B32D-7181-9B734269FA27}"/>
              </a:ext>
            </a:extLst>
          </p:cNvPr>
          <p:cNvSpPr>
            <a:spLocks noGrp="1"/>
          </p:cNvSpPr>
          <p:nvPr>
            <p:ph type="body" orient="vert" idx="1"/>
          </p:nvPr>
        </p:nvSpPr>
        <p:spPr>
          <a:xfrm>
            <a:off x="609600" y="1122363"/>
            <a:ext cx="8075613" cy="4456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F88404-52E8-0B84-898D-985A3F37990A}"/>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DCA98C3-22B4-F914-5B10-2D640BF234DE}"/>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B98555F0-B384-13A8-7583-CD68B670F792}"/>
              </a:ext>
            </a:extLst>
          </p:cNvPr>
          <p:cNvSpPr>
            <a:spLocks noGrp="1"/>
          </p:cNvSpPr>
          <p:nvPr>
            <p:ph type="sldNum" idx="12"/>
          </p:nvPr>
        </p:nvSpPr>
        <p:spPr/>
        <p:txBody>
          <a:bodyPr/>
          <a:lstStyle>
            <a:lvl1pPr>
              <a:defRPr/>
            </a:lvl1pPr>
          </a:lstStyle>
          <a:p>
            <a:fld id="{8D36D85A-EE29-431F-97C6-1CA296E94205}" type="slidenum">
              <a:rPr lang="en-US" altLang="en-US"/>
              <a:pPr/>
              <a:t>‹#›</a:t>
            </a:fld>
            <a:endParaRPr lang="en-US" altLang="en-US"/>
          </a:p>
        </p:txBody>
      </p:sp>
    </p:spTree>
    <p:extLst>
      <p:ext uri="{BB962C8B-B14F-4D97-AF65-F5344CB8AC3E}">
        <p14:creationId xmlns:p14="http://schemas.microsoft.com/office/powerpoint/2010/main" val="361918954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AB2E1-3145-59B6-C085-1A0FA051E996}"/>
              </a:ext>
            </a:extLst>
          </p:cNvPr>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6FFDE6-435C-B3A1-C8F6-7FB4E36FC246}"/>
              </a:ext>
            </a:extLst>
          </p:cNvPr>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CC564C-20CA-3111-DA79-A35AFC4BE76F}"/>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2603305-F47A-36B3-22EE-F171652B6CD4}"/>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51DCB35A-CBBD-BB78-BDDF-AB75D5E9ACE5}"/>
              </a:ext>
            </a:extLst>
          </p:cNvPr>
          <p:cNvSpPr>
            <a:spLocks noGrp="1"/>
          </p:cNvSpPr>
          <p:nvPr>
            <p:ph type="sldNum" idx="12"/>
          </p:nvPr>
        </p:nvSpPr>
        <p:spPr/>
        <p:txBody>
          <a:bodyPr/>
          <a:lstStyle>
            <a:lvl1pPr>
              <a:defRPr/>
            </a:lvl1pPr>
          </a:lstStyle>
          <a:p>
            <a:fld id="{35DA12F0-4A25-441A-89BF-D360D19972D2}" type="slidenum">
              <a:rPr lang="en-US" altLang="en-US"/>
              <a:pPr/>
              <a:t>‹#›</a:t>
            </a:fld>
            <a:endParaRPr lang="en-US" altLang="en-US"/>
          </a:p>
        </p:txBody>
      </p:sp>
    </p:spTree>
    <p:extLst>
      <p:ext uri="{BB962C8B-B14F-4D97-AF65-F5344CB8AC3E}">
        <p14:creationId xmlns:p14="http://schemas.microsoft.com/office/powerpoint/2010/main" val="205650691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46C72-6DCC-F5D1-70DE-55372AB7E7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8AFD27-B3B9-70DE-EF87-55DCB5D824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1AF42-A57C-5B22-4F7C-6F855957746B}"/>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B72F750-36C4-83C8-A421-0AA4842F3914}"/>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A8838D91-A4D3-C1A4-BC3C-EE9B51FF1AFC}"/>
              </a:ext>
            </a:extLst>
          </p:cNvPr>
          <p:cNvSpPr>
            <a:spLocks noGrp="1"/>
          </p:cNvSpPr>
          <p:nvPr>
            <p:ph type="sldNum" idx="12"/>
          </p:nvPr>
        </p:nvSpPr>
        <p:spPr/>
        <p:txBody>
          <a:bodyPr/>
          <a:lstStyle>
            <a:lvl1pPr>
              <a:defRPr/>
            </a:lvl1pPr>
          </a:lstStyle>
          <a:p>
            <a:fld id="{9C17BDFC-C72C-49B9-9E4C-FFB72A521612}" type="slidenum">
              <a:rPr lang="en-US" altLang="en-US"/>
              <a:pPr/>
              <a:t>‹#›</a:t>
            </a:fld>
            <a:endParaRPr lang="en-US" altLang="en-US"/>
          </a:p>
        </p:txBody>
      </p:sp>
    </p:spTree>
    <p:extLst>
      <p:ext uri="{BB962C8B-B14F-4D97-AF65-F5344CB8AC3E}">
        <p14:creationId xmlns:p14="http://schemas.microsoft.com/office/powerpoint/2010/main" val="167862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C9966-8CCB-0940-2E75-99D29B7366DD}"/>
              </a:ext>
            </a:extLst>
          </p:cNvPr>
          <p:cNvSpPr>
            <a:spLocks noGrp="1"/>
          </p:cNvSpPr>
          <p:nvPr>
            <p:ph type="title"/>
          </p:nvPr>
        </p:nvSpPr>
        <p:spPr>
          <a:xfrm>
            <a:off x="831850" y="1709738"/>
            <a:ext cx="10517188"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2A3D45-0F50-197D-14CA-DB11C90FBBE5}"/>
              </a:ext>
            </a:extLst>
          </p:cNvPr>
          <p:cNvSpPr>
            <a:spLocks noGrp="1"/>
          </p:cNvSpPr>
          <p:nvPr>
            <p:ph type="body" idx="1"/>
          </p:nvPr>
        </p:nvSpPr>
        <p:spPr>
          <a:xfrm>
            <a:off x="831850" y="4589463"/>
            <a:ext cx="10517188"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EAFF5852-FA5F-5ADC-5EA6-304DB52C403D}"/>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E208C8C-BEA8-6EAD-3F11-DF9FB6E1B77B}"/>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EC4F5A1A-FDEF-27A2-1AC5-C5E88AAC8B2F}"/>
              </a:ext>
            </a:extLst>
          </p:cNvPr>
          <p:cNvSpPr>
            <a:spLocks noGrp="1"/>
          </p:cNvSpPr>
          <p:nvPr>
            <p:ph type="sldNum" idx="12"/>
          </p:nvPr>
        </p:nvSpPr>
        <p:spPr/>
        <p:txBody>
          <a:bodyPr/>
          <a:lstStyle>
            <a:lvl1pPr>
              <a:defRPr/>
            </a:lvl1pPr>
          </a:lstStyle>
          <a:p>
            <a:fld id="{66501FBD-92CC-40D7-AE31-757A172CFF0A}" type="slidenum">
              <a:rPr lang="en-US" altLang="en-US"/>
              <a:pPr/>
              <a:t>‹#›</a:t>
            </a:fld>
            <a:endParaRPr lang="en-US" altLang="en-US"/>
          </a:p>
        </p:txBody>
      </p:sp>
    </p:spTree>
    <p:extLst>
      <p:ext uri="{BB962C8B-B14F-4D97-AF65-F5344CB8AC3E}">
        <p14:creationId xmlns:p14="http://schemas.microsoft.com/office/powerpoint/2010/main" val="1145105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E18C4-22FF-A746-8C3E-25414D006A81}"/>
              </a:ext>
            </a:extLst>
          </p:cNvPr>
          <p:cNvSpPr>
            <a:spLocks noGrp="1"/>
          </p:cNvSpPr>
          <p:nvPr>
            <p:ph type="title"/>
          </p:nvPr>
        </p:nvSpPr>
        <p:spPr>
          <a:xfrm>
            <a:off x="839788" y="365125"/>
            <a:ext cx="10517187"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F9651D-8C45-5311-0AA2-05B0928E6C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A88E4D-D491-9AD2-D295-DA148C3318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8B47C5-34D3-AEF1-86B2-D331589F2DC9}"/>
              </a:ext>
            </a:extLst>
          </p:cNvPr>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37591A-51C8-1CC4-1CA5-66E797A3A93B}"/>
              </a:ext>
            </a:extLst>
          </p:cNvPr>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03149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B48BE-3E01-83CD-900C-FC56428DE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4056AE-5806-F809-72CC-E5F9C3D986FC}"/>
              </a:ext>
            </a:extLst>
          </p:cNvPr>
          <p:cNvSpPr>
            <a:spLocks noGrp="1"/>
          </p:cNvSpPr>
          <p:nvPr>
            <p:ph sz="half" idx="1"/>
          </p:nvPr>
        </p:nvSpPr>
        <p:spPr>
          <a:xfrm>
            <a:off x="838200" y="1825625"/>
            <a:ext cx="5180013" cy="4348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C40632-868B-2FEC-3905-1513B1741738}"/>
              </a:ext>
            </a:extLst>
          </p:cNvPr>
          <p:cNvSpPr>
            <a:spLocks noGrp="1"/>
          </p:cNvSpPr>
          <p:nvPr>
            <p:ph sz="half" idx="2"/>
          </p:nvPr>
        </p:nvSpPr>
        <p:spPr>
          <a:xfrm>
            <a:off x="6170613" y="1825625"/>
            <a:ext cx="5180012" cy="4348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E5D59E-7122-0647-6530-6648AA8489BB}"/>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E8FBEA2-E796-6984-F19D-25519476DDDF}"/>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A6EDADD6-751F-C0EE-04ED-DCA3BEE95846}"/>
              </a:ext>
            </a:extLst>
          </p:cNvPr>
          <p:cNvSpPr>
            <a:spLocks noGrp="1"/>
          </p:cNvSpPr>
          <p:nvPr>
            <p:ph type="sldNum" idx="12"/>
          </p:nvPr>
        </p:nvSpPr>
        <p:spPr/>
        <p:txBody>
          <a:bodyPr/>
          <a:lstStyle>
            <a:lvl1pPr>
              <a:defRPr/>
            </a:lvl1pPr>
          </a:lstStyle>
          <a:p>
            <a:fld id="{4C8D7DB3-B994-4FF4-A4A1-E3F6F688DE92}" type="slidenum">
              <a:rPr lang="en-US" altLang="en-US"/>
              <a:pPr/>
              <a:t>‹#›</a:t>
            </a:fld>
            <a:endParaRPr lang="en-US" altLang="en-US"/>
          </a:p>
        </p:txBody>
      </p:sp>
    </p:spTree>
    <p:extLst>
      <p:ext uri="{BB962C8B-B14F-4D97-AF65-F5344CB8AC3E}">
        <p14:creationId xmlns:p14="http://schemas.microsoft.com/office/powerpoint/2010/main" val="22873937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8305-1BDF-ABD9-BEA1-960E66686AD4}"/>
              </a:ext>
            </a:extLst>
          </p:cNvPr>
          <p:cNvSpPr>
            <a:spLocks noGrp="1"/>
          </p:cNvSpPr>
          <p:nvPr>
            <p:ph type="title"/>
          </p:nvPr>
        </p:nvSpPr>
        <p:spPr>
          <a:xfrm>
            <a:off x="839788" y="365125"/>
            <a:ext cx="10517187"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EC4686-B34B-C02C-6A24-31976145FA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D6394C-CBA1-B201-7E49-90F4EC010A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645BC2-3747-2A5F-0D92-0491A935FF12}"/>
              </a:ext>
            </a:extLst>
          </p:cNvPr>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C52E4B-6FD9-31E3-EF1B-3C457099E726}"/>
              </a:ext>
            </a:extLst>
          </p:cNvPr>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268174-2A9F-3736-F43B-4EFF22E85201}"/>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2DC07B16-AD62-AD18-77DB-C37122071105}"/>
              </a:ext>
            </a:extLst>
          </p:cNvPr>
          <p:cNvSpPr>
            <a:spLocks noGrp="1"/>
          </p:cNvSpPr>
          <p:nvPr>
            <p:ph type="ft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35608EAD-ADA2-06CC-8DE3-D59676B7FC14}"/>
              </a:ext>
            </a:extLst>
          </p:cNvPr>
          <p:cNvSpPr>
            <a:spLocks noGrp="1"/>
          </p:cNvSpPr>
          <p:nvPr>
            <p:ph type="sldNum" idx="12"/>
          </p:nvPr>
        </p:nvSpPr>
        <p:spPr/>
        <p:txBody>
          <a:bodyPr/>
          <a:lstStyle>
            <a:lvl1pPr>
              <a:defRPr/>
            </a:lvl1pPr>
          </a:lstStyle>
          <a:p>
            <a:fld id="{B8DF52F3-D96B-46D2-BB30-B2D19A904EB2}" type="slidenum">
              <a:rPr lang="en-US" altLang="en-US"/>
              <a:pPr/>
              <a:t>‹#›</a:t>
            </a:fld>
            <a:endParaRPr lang="en-US" altLang="en-US"/>
          </a:p>
        </p:txBody>
      </p:sp>
    </p:spTree>
    <p:extLst>
      <p:ext uri="{BB962C8B-B14F-4D97-AF65-F5344CB8AC3E}">
        <p14:creationId xmlns:p14="http://schemas.microsoft.com/office/powerpoint/2010/main" val="11950824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DE5D-5AFA-61E2-4B6C-E531F05E59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519920-1E64-C977-860C-CF2DE9918371}"/>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D931F410-263C-16FA-9DE2-A353723BD60E}"/>
              </a:ext>
            </a:extLst>
          </p:cNvPr>
          <p:cNvSpPr>
            <a:spLocks noGrp="1"/>
          </p:cNvSpPr>
          <p:nvPr>
            <p:ph type="ft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C6BBDD27-B22D-3CC3-DDC2-731F60C71E37}"/>
              </a:ext>
            </a:extLst>
          </p:cNvPr>
          <p:cNvSpPr>
            <a:spLocks noGrp="1"/>
          </p:cNvSpPr>
          <p:nvPr>
            <p:ph type="sldNum" idx="12"/>
          </p:nvPr>
        </p:nvSpPr>
        <p:spPr/>
        <p:txBody>
          <a:bodyPr/>
          <a:lstStyle>
            <a:lvl1pPr>
              <a:defRPr/>
            </a:lvl1pPr>
          </a:lstStyle>
          <a:p>
            <a:fld id="{7BECDE2B-1825-4D5E-91CD-52BCB16A0824}" type="slidenum">
              <a:rPr lang="en-US" altLang="en-US"/>
              <a:pPr/>
              <a:t>‹#›</a:t>
            </a:fld>
            <a:endParaRPr lang="en-US" altLang="en-US"/>
          </a:p>
        </p:txBody>
      </p:sp>
    </p:spTree>
    <p:extLst>
      <p:ext uri="{BB962C8B-B14F-4D97-AF65-F5344CB8AC3E}">
        <p14:creationId xmlns:p14="http://schemas.microsoft.com/office/powerpoint/2010/main" val="55013781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7419CD-524C-1896-8DF3-676713990B10}"/>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171E5ADE-B2AB-E519-A8DB-7F792C0817A1}"/>
              </a:ext>
            </a:extLst>
          </p:cNvPr>
          <p:cNvSpPr>
            <a:spLocks noGrp="1"/>
          </p:cNvSpPr>
          <p:nvPr>
            <p:ph type="ft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C056F0DD-07C4-9614-DA79-17103812FDC8}"/>
              </a:ext>
            </a:extLst>
          </p:cNvPr>
          <p:cNvSpPr>
            <a:spLocks noGrp="1"/>
          </p:cNvSpPr>
          <p:nvPr>
            <p:ph type="sldNum" idx="12"/>
          </p:nvPr>
        </p:nvSpPr>
        <p:spPr/>
        <p:txBody>
          <a:bodyPr/>
          <a:lstStyle>
            <a:lvl1pPr>
              <a:defRPr/>
            </a:lvl1pPr>
          </a:lstStyle>
          <a:p>
            <a:fld id="{9C6FC76E-D470-4066-A496-3128C7BAE856}" type="slidenum">
              <a:rPr lang="en-US" altLang="en-US"/>
              <a:pPr/>
              <a:t>‹#›</a:t>
            </a:fld>
            <a:endParaRPr lang="en-US" altLang="en-US"/>
          </a:p>
        </p:txBody>
      </p:sp>
    </p:spTree>
    <p:extLst>
      <p:ext uri="{BB962C8B-B14F-4D97-AF65-F5344CB8AC3E}">
        <p14:creationId xmlns:p14="http://schemas.microsoft.com/office/powerpoint/2010/main" val="347795947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C76D3-D9D8-9FD4-11E7-47653D9B17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3C34C-632C-83A2-D495-CBD8A0BA9499}"/>
              </a:ext>
            </a:extLst>
          </p:cNvPr>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949723-36E5-B82D-BD13-68E85A68F6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69C580-34FD-8D24-BECD-429CC0B0B3BF}"/>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5F00117-52A4-1054-4B46-22C25751CDBD}"/>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EBC9B052-4068-9AB5-6C04-D67C74B88454}"/>
              </a:ext>
            </a:extLst>
          </p:cNvPr>
          <p:cNvSpPr>
            <a:spLocks noGrp="1"/>
          </p:cNvSpPr>
          <p:nvPr>
            <p:ph type="sldNum" idx="12"/>
          </p:nvPr>
        </p:nvSpPr>
        <p:spPr/>
        <p:txBody>
          <a:bodyPr/>
          <a:lstStyle>
            <a:lvl1pPr>
              <a:defRPr/>
            </a:lvl1pPr>
          </a:lstStyle>
          <a:p>
            <a:fld id="{AD668F65-4174-4E76-BBDE-89F4182CCAD9}" type="slidenum">
              <a:rPr lang="en-US" altLang="en-US"/>
              <a:pPr/>
              <a:t>‹#›</a:t>
            </a:fld>
            <a:endParaRPr lang="en-US" altLang="en-US"/>
          </a:p>
        </p:txBody>
      </p:sp>
    </p:spTree>
    <p:extLst>
      <p:ext uri="{BB962C8B-B14F-4D97-AF65-F5344CB8AC3E}">
        <p14:creationId xmlns:p14="http://schemas.microsoft.com/office/powerpoint/2010/main" val="56718309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A231C-A351-A185-B69A-8D0E90697C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9FE306-35B4-C91A-90CF-02F19154CA76}"/>
              </a:ext>
            </a:extLst>
          </p:cNvPr>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ADB816-561B-1C91-FA3C-A5050BB5C3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D01C88-B668-4EB1-9F98-A9B3352237A9}"/>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78CDB1E-8A58-4F79-4F3A-5E1116BFCC1C}"/>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64ABD69-75C5-7CD2-ABFA-865232D857C5}"/>
              </a:ext>
            </a:extLst>
          </p:cNvPr>
          <p:cNvSpPr>
            <a:spLocks noGrp="1"/>
          </p:cNvSpPr>
          <p:nvPr>
            <p:ph type="sldNum" idx="12"/>
          </p:nvPr>
        </p:nvSpPr>
        <p:spPr/>
        <p:txBody>
          <a:bodyPr/>
          <a:lstStyle>
            <a:lvl1pPr>
              <a:defRPr/>
            </a:lvl1pPr>
          </a:lstStyle>
          <a:p>
            <a:fld id="{D9E127CF-966B-42BD-ABC3-77B3881EC2BA}" type="slidenum">
              <a:rPr lang="en-US" altLang="en-US"/>
              <a:pPr/>
              <a:t>‹#›</a:t>
            </a:fld>
            <a:endParaRPr lang="en-US" altLang="en-US"/>
          </a:p>
        </p:txBody>
      </p:sp>
    </p:spTree>
    <p:extLst>
      <p:ext uri="{BB962C8B-B14F-4D97-AF65-F5344CB8AC3E}">
        <p14:creationId xmlns:p14="http://schemas.microsoft.com/office/powerpoint/2010/main" val="12561275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DF772-64E9-CFF5-D778-7D9F8CBF55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85F8B0-B951-5015-B54F-139E25B07B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20E70A-007E-013C-5A8E-3583ED5F597D}"/>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38C32FF-AF95-9507-0B1F-551262FB543F}"/>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2F85F2A-ABE9-3ADE-3C67-C6F19BA955A7}"/>
              </a:ext>
            </a:extLst>
          </p:cNvPr>
          <p:cNvSpPr>
            <a:spLocks noGrp="1"/>
          </p:cNvSpPr>
          <p:nvPr>
            <p:ph type="sldNum" idx="12"/>
          </p:nvPr>
        </p:nvSpPr>
        <p:spPr/>
        <p:txBody>
          <a:bodyPr/>
          <a:lstStyle>
            <a:lvl1pPr>
              <a:defRPr/>
            </a:lvl1pPr>
          </a:lstStyle>
          <a:p>
            <a:fld id="{10246815-7B7F-4602-9984-AB9CB836A826}" type="slidenum">
              <a:rPr lang="en-US" altLang="en-US"/>
              <a:pPr/>
              <a:t>‹#›</a:t>
            </a:fld>
            <a:endParaRPr lang="en-US" altLang="en-US"/>
          </a:p>
        </p:txBody>
      </p:sp>
    </p:spTree>
    <p:extLst>
      <p:ext uri="{BB962C8B-B14F-4D97-AF65-F5344CB8AC3E}">
        <p14:creationId xmlns:p14="http://schemas.microsoft.com/office/powerpoint/2010/main" val="270923052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16981D-8C1F-36FD-0A96-6801C9D77ACB}"/>
              </a:ext>
            </a:extLst>
          </p:cNvPr>
          <p:cNvSpPr>
            <a:spLocks noGrp="1"/>
          </p:cNvSpPr>
          <p:nvPr>
            <p:ph type="title" orient="vert"/>
          </p:nvPr>
        </p:nvSpPr>
        <p:spPr>
          <a:xfrm>
            <a:off x="8723313" y="365125"/>
            <a:ext cx="2627312" cy="58086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D39B2E9-4454-EDDE-E155-1B63A5F77872}"/>
              </a:ext>
            </a:extLst>
          </p:cNvPr>
          <p:cNvSpPr>
            <a:spLocks noGrp="1"/>
          </p:cNvSpPr>
          <p:nvPr>
            <p:ph type="body" orient="vert" idx="1"/>
          </p:nvPr>
        </p:nvSpPr>
        <p:spPr>
          <a:xfrm>
            <a:off x="838200" y="365125"/>
            <a:ext cx="7732713" cy="58086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69A6AC-C34F-3E20-A67F-DB3842A8C759}"/>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A3C6F9A-0E15-99AA-0770-9D7572B03CF2}"/>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F353811-957D-3C0A-CFF5-51C8B7D00FC3}"/>
              </a:ext>
            </a:extLst>
          </p:cNvPr>
          <p:cNvSpPr>
            <a:spLocks noGrp="1"/>
          </p:cNvSpPr>
          <p:nvPr>
            <p:ph type="sldNum" idx="12"/>
          </p:nvPr>
        </p:nvSpPr>
        <p:spPr/>
        <p:txBody>
          <a:bodyPr/>
          <a:lstStyle>
            <a:lvl1pPr>
              <a:defRPr/>
            </a:lvl1pPr>
          </a:lstStyle>
          <a:p>
            <a:fld id="{A92CC142-10EB-4ABA-844B-5B0B62F5858D}" type="slidenum">
              <a:rPr lang="en-US" altLang="en-US"/>
              <a:pPr/>
              <a:t>‹#›</a:t>
            </a:fld>
            <a:endParaRPr lang="en-US" altLang="en-US"/>
          </a:p>
        </p:txBody>
      </p:sp>
    </p:spTree>
    <p:extLst>
      <p:ext uri="{BB962C8B-B14F-4D97-AF65-F5344CB8AC3E}">
        <p14:creationId xmlns:p14="http://schemas.microsoft.com/office/powerpoint/2010/main" val="295640245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7FEF-8AFD-1F0B-8E1F-137791197601}"/>
              </a:ext>
            </a:extLst>
          </p:cNvPr>
          <p:cNvSpPr>
            <a:spLocks noGrp="1"/>
          </p:cNvSpPr>
          <p:nvPr>
            <p:ph type="ctrTitle"/>
          </p:nvPr>
        </p:nvSpPr>
        <p:spPr>
          <a:xfrm>
            <a:off x="1524000" y="1122363"/>
            <a:ext cx="9145588"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AB0B45-9CF3-0B7C-BE20-29FF8790A70E}"/>
              </a:ext>
            </a:extLst>
          </p:cNvPr>
          <p:cNvSpPr>
            <a:spLocks noGrp="1"/>
          </p:cNvSpPr>
          <p:nvPr>
            <p:ph type="subTitle" idx="1"/>
          </p:nvPr>
        </p:nvSpPr>
        <p:spPr>
          <a:xfrm>
            <a:off x="1524000" y="3602038"/>
            <a:ext cx="9145588"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09018944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71EF-4128-CA69-1523-909F13E649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247906-CEFD-917B-5ABC-E5785B88C706}"/>
              </a:ext>
            </a:extLst>
          </p:cNvPr>
          <p:cNvSpPr>
            <a:spLocks noGrp="1"/>
          </p:cNvSpPr>
          <p:nvPr>
            <p:ph idx="1"/>
          </p:nvPr>
        </p:nvSpPr>
        <p:spPr>
          <a:xfrm>
            <a:off x="838200" y="1825625"/>
            <a:ext cx="10517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1633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93A64-62DB-473E-7A37-9083863901D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7033731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A6829-A6EE-5C29-A038-01F1A149C49A}"/>
              </a:ext>
            </a:extLst>
          </p:cNvPr>
          <p:cNvSpPr>
            <a:spLocks noGrp="1"/>
          </p:cNvSpPr>
          <p:nvPr>
            <p:ph type="title"/>
          </p:nvPr>
        </p:nvSpPr>
        <p:spPr>
          <a:xfrm>
            <a:off x="831850" y="1709738"/>
            <a:ext cx="10517188"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D35855-6EA9-60A9-24FC-F954F4696792}"/>
              </a:ext>
            </a:extLst>
          </p:cNvPr>
          <p:cNvSpPr>
            <a:spLocks noGrp="1"/>
          </p:cNvSpPr>
          <p:nvPr>
            <p:ph type="body" idx="1"/>
          </p:nvPr>
        </p:nvSpPr>
        <p:spPr>
          <a:xfrm>
            <a:off x="831850" y="4589463"/>
            <a:ext cx="10517188"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7897293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75BC-CB74-F3C1-4CE8-04AB2D90C1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75E9F1-1735-3746-3034-B0D28E936EF4}"/>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350168-431D-0F9B-C8B0-C742AA57FB30}"/>
              </a:ext>
            </a:extLst>
          </p:cNvPr>
          <p:cNvSpPr>
            <a:spLocks noGrp="1"/>
          </p:cNvSpPr>
          <p:nvPr>
            <p:ph sz="half" idx="2"/>
          </p:nvPr>
        </p:nvSpPr>
        <p:spPr>
          <a:xfrm>
            <a:off x="6172200" y="1825625"/>
            <a:ext cx="5183188"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180730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20B3A-F202-CA40-5896-1A4A68582F0B}"/>
              </a:ext>
            </a:extLst>
          </p:cNvPr>
          <p:cNvSpPr>
            <a:spLocks noGrp="1"/>
          </p:cNvSpPr>
          <p:nvPr>
            <p:ph type="title"/>
          </p:nvPr>
        </p:nvSpPr>
        <p:spPr>
          <a:xfrm>
            <a:off x="839788" y="365125"/>
            <a:ext cx="10517187"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48536D-9463-E9A0-50CF-9FBC6ED5747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265945-CE65-9756-BA9F-EC6D5883F2F5}"/>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6C18A2-92C3-08E7-EBA3-BA69C842FA6D}"/>
              </a:ext>
            </a:extLst>
          </p:cNvPr>
          <p:cNvSpPr>
            <a:spLocks noGrp="1"/>
          </p:cNvSpPr>
          <p:nvPr>
            <p:ph type="body" sz="quarter" idx="3"/>
          </p:nvPr>
        </p:nvSpPr>
        <p:spPr>
          <a:xfrm>
            <a:off x="6173788" y="1681163"/>
            <a:ext cx="51831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DCCDA8-362E-BA61-18D4-EC2AC3C46D79}"/>
              </a:ext>
            </a:extLst>
          </p:cNvPr>
          <p:cNvSpPr>
            <a:spLocks noGrp="1"/>
          </p:cNvSpPr>
          <p:nvPr>
            <p:ph sz="quarter" idx="4"/>
          </p:nvPr>
        </p:nvSpPr>
        <p:spPr>
          <a:xfrm>
            <a:off x="6173788" y="2505075"/>
            <a:ext cx="51831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9301487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95BD-7E90-D95E-7935-179AAAAC0C2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5024934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521468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E27B1-16B8-206D-07A9-18D045DC17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D4FBBE-126D-0855-40AF-30DE255843D8}"/>
              </a:ext>
            </a:extLst>
          </p:cNvPr>
          <p:cNvSpPr>
            <a:spLocks noGrp="1"/>
          </p:cNvSpPr>
          <p:nvPr>
            <p:ph idx="1"/>
          </p:nvPr>
        </p:nvSpPr>
        <p:spPr>
          <a:xfrm>
            <a:off x="5183188" y="987425"/>
            <a:ext cx="6173787"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0C41BC0-D3D4-BC96-999E-4EE021A759F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91007962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0CAD5-3B87-D7C2-EE67-AD380BCCDA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3DD97D-8A7C-6D68-5342-6A5588017542}"/>
              </a:ext>
            </a:extLst>
          </p:cNvPr>
          <p:cNvSpPr>
            <a:spLocks noGrp="1"/>
          </p:cNvSpPr>
          <p:nvPr>
            <p:ph type="pic" idx="1"/>
          </p:nvPr>
        </p:nvSpPr>
        <p:spPr>
          <a:xfrm>
            <a:off x="5183188" y="987425"/>
            <a:ext cx="6173787"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A9CFF7-7B7B-1254-88B2-7B80FAC5E69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76759818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4EB4-AAA4-2A6B-33F4-823961C7A8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5B0E7B-A7BF-C4F9-27C8-00CD5FBF6B40}"/>
              </a:ext>
            </a:extLst>
          </p:cNvPr>
          <p:cNvSpPr>
            <a:spLocks noGrp="1"/>
          </p:cNvSpPr>
          <p:nvPr>
            <p:ph type="body" orient="vert" idx="1"/>
          </p:nvPr>
        </p:nvSpPr>
        <p:spPr>
          <a:xfrm>
            <a:off x="838200" y="1825625"/>
            <a:ext cx="10517188"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126373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FB1375-507D-966F-6FF8-D4C85CD50466}"/>
              </a:ext>
            </a:extLst>
          </p:cNvPr>
          <p:cNvSpPr>
            <a:spLocks noGrp="1"/>
          </p:cNvSpPr>
          <p:nvPr>
            <p:ph type="title" orient="vert"/>
          </p:nvPr>
        </p:nvSpPr>
        <p:spPr>
          <a:xfrm>
            <a:off x="8726488" y="1743075"/>
            <a:ext cx="2628900" cy="443388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EE76EC-FBC9-55EC-A223-22532A139C89}"/>
              </a:ext>
            </a:extLst>
          </p:cNvPr>
          <p:cNvSpPr>
            <a:spLocks noGrp="1"/>
          </p:cNvSpPr>
          <p:nvPr>
            <p:ph type="body" orient="vert" idx="1"/>
          </p:nvPr>
        </p:nvSpPr>
        <p:spPr>
          <a:xfrm>
            <a:off x="838200" y="1743075"/>
            <a:ext cx="7735888" cy="443388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954438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5588" cy="2387600"/>
          </a:xfrm>
        </p:spPr>
        <p:txBody>
          <a:bodyPr/>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55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95E285-C5BC-C82E-DC7B-7182E2B055F5}"/>
              </a:ext>
            </a:extLst>
          </p:cNvPr>
          <p:cNvSpPr>
            <a:spLocks noGrp="1"/>
          </p:cNvSpPr>
          <p:nvPr>
            <p:ph type="dt"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090CC993-E1DC-13C5-D503-1DF0AF6C8AE1}"/>
              </a:ext>
            </a:extLst>
          </p:cNvPr>
          <p:cNvSpPr>
            <a:spLocks noGrp="1"/>
          </p:cNvSpPr>
          <p:nvPr>
            <p:ph type="ft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6A0AAAB3-0CB0-2F96-0382-7959EA640E19}"/>
              </a:ext>
            </a:extLst>
          </p:cNvPr>
          <p:cNvSpPr>
            <a:spLocks noGrp="1"/>
          </p:cNvSpPr>
          <p:nvPr>
            <p:ph type="sldNum" idx="12"/>
          </p:nvPr>
        </p:nvSpPr>
        <p:spPr/>
        <p:txBody>
          <a:bodyPr/>
          <a:lstStyle>
            <a:lvl1pPr>
              <a:defRPr smtClean="0"/>
            </a:lvl1pPr>
          </a:lstStyle>
          <a:p>
            <a:pPr>
              <a:defRPr/>
            </a:pPr>
            <a:fld id="{4C7D25BE-C5AA-43EE-B561-4A445FAA9E77}" type="slidenum">
              <a:rPr lang="en-US" altLang="en-US"/>
              <a:pPr>
                <a:defRPr/>
              </a:pPr>
              <a:t>‹#›</a:t>
            </a:fld>
            <a:endParaRPr lang="en-US" altLang="en-US"/>
          </a:p>
        </p:txBody>
      </p:sp>
    </p:spTree>
    <p:extLst>
      <p:ext uri="{BB962C8B-B14F-4D97-AF65-F5344CB8AC3E}">
        <p14:creationId xmlns:p14="http://schemas.microsoft.com/office/powerpoint/2010/main" val="3688436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871362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471DF1-30F7-62BB-3928-CE5A1C0A33B3}"/>
              </a:ext>
            </a:extLst>
          </p:cNvPr>
          <p:cNvSpPr>
            <a:spLocks noGrp="1"/>
          </p:cNvSpPr>
          <p:nvPr>
            <p:ph type="dt"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4F68F4AD-6161-A148-7E2B-14CAC5B0EC16}"/>
              </a:ext>
            </a:extLst>
          </p:cNvPr>
          <p:cNvSpPr>
            <a:spLocks noGrp="1"/>
          </p:cNvSpPr>
          <p:nvPr>
            <p:ph type="ft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B1BA43E3-EB62-FE33-CFCB-9C5B44379912}"/>
              </a:ext>
            </a:extLst>
          </p:cNvPr>
          <p:cNvSpPr>
            <a:spLocks noGrp="1"/>
          </p:cNvSpPr>
          <p:nvPr>
            <p:ph type="sldNum" idx="12"/>
          </p:nvPr>
        </p:nvSpPr>
        <p:spPr/>
        <p:txBody>
          <a:bodyPr/>
          <a:lstStyle>
            <a:lvl1pPr>
              <a:defRPr smtClean="0"/>
            </a:lvl1pPr>
          </a:lstStyle>
          <a:p>
            <a:pPr>
              <a:defRPr/>
            </a:pPr>
            <a:fld id="{DE20E238-A3E9-4FFF-AB27-6EE8A5E0E1D9}" type="slidenum">
              <a:rPr lang="en-US" altLang="en-US"/>
              <a:pPr>
                <a:defRPr/>
              </a:pPr>
              <a:t>‹#›</a:t>
            </a:fld>
            <a:endParaRPr lang="en-US" altLang="en-US"/>
          </a:p>
        </p:txBody>
      </p:sp>
    </p:spTree>
    <p:extLst>
      <p:ext uri="{BB962C8B-B14F-4D97-AF65-F5344CB8AC3E}">
        <p14:creationId xmlns:p14="http://schemas.microsoft.com/office/powerpoint/2010/main" val="131678962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7188"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7188"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5C57E8AD-F645-1DAD-C40B-5839899550C5}"/>
              </a:ext>
            </a:extLst>
          </p:cNvPr>
          <p:cNvSpPr>
            <a:spLocks noGrp="1"/>
          </p:cNvSpPr>
          <p:nvPr>
            <p:ph type="dt"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BF4E6CB9-9AA0-66BF-9432-9AA03A5BA30F}"/>
              </a:ext>
            </a:extLst>
          </p:cNvPr>
          <p:cNvSpPr>
            <a:spLocks noGrp="1"/>
          </p:cNvSpPr>
          <p:nvPr>
            <p:ph type="ft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A241AFD0-889C-0793-B81E-DF65771691AA}"/>
              </a:ext>
            </a:extLst>
          </p:cNvPr>
          <p:cNvSpPr>
            <a:spLocks noGrp="1"/>
          </p:cNvSpPr>
          <p:nvPr>
            <p:ph type="sldNum" idx="12"/>
          </p:nvPr>
        </p:nvSpPr>
        <p:spPr/>
        <p:txBody>
          <a:bodyPr/>
          <a:lstStyle>
            <a:lvl1pPr>
              <a:defRPr smtClean="0"/>
            </a:lvl1pPr>
          </a:lstStyle>
          <a:p>
            <a:pPr>
              <a:defRPr/>
            </a:pPr>
            <a:fld id="{DD913C70-31BD-4646-A357-1DF64A1F6D82}" type="slidenum">
              <a:rPr lang="en-US" altLang="en-US"/>
              <a:pPr>
                <a:defRPr/>
              </a:pPr>
              <a:t>‹#›</a:t>
            </a:fld>
            <a:endParaRPr lang="en-US" altLang="en-US"/>
          </a:p>
        </p:txBody>
      </p:sp>
    </p:spTree>
    <p:extLst>
      <p:ext uri="{BB962C8B-B14F-4D97-AF65-F5344CB8AC3E}">
        <p14:creationId xmlns:p14="http://schemas.microsoft.com/office/powerpoint/2010/main" val="285095812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4963"/>
            <a:ext cx="5408613" cy="397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0613" y="1604963"/>
            <a:ext cx="5408612" cy="397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3B45DC-47A5-9B7F-18ED-0092BD2D7A0E}"/>
              </a:ext>
            </a:extLst>
          </p:cNvPr>
          <p:cNvSpPr>
            <a:spLocks noGrp="1"/>
          </p:cNvSpPr>
          <p:nvPr>
            <p:ph type="dt" idx="10"/>
          </p:nvPr>
        </p:nvSpPr>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A57BE2E4-4C55-313D-2D7B-C9D90A490857}"/>
              </a:ext>
            </a:extLst>
          </p:cNvPr>
          <p:cNvSpPr>
            <a:spLocks noGrp="1"/>
          </p:cNvSpPr>
          <p:nvPr>
            <p:ph type="ftr" idx="11"/>
          </p:nvPr>
        </p:nvSpPr>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919FF6D3-A954-DD07-59F3-9C27CB9245B4}"/>
              </a:ext>
            </a:extLst>
          </p:cNvPr>
          <p:cNvSpPr>
            <a:spLocks noGrp="1"/>
          </p:cNvSpPr>
          <p:nvPr>
            <p:ph type="sldNum" idx="12"/>
          </p:nvPr>
        </p:nvSpPr>
        <p:spPr/>
        <p:txBody>
          <a:bodyPr/>
          <a:lstStyle>
            <a:lvl1pPr>
              <a:defRPr smtClean="0"/>
            </a:lvl1pPr>
          </a:lstStyle>
          <a:p>
            <a:pPr>
              <a:defRPr/>
            </a:pPr>
            <a:fld id="{76058F0F-A584-4AC7-817F-8550CF874561}" type="slidenum">
              <a:rPr lang="en-US" altLang="en-US"/>
              <a:pPr>
                <a:defRPr/>
              </a:pPr>
              <a:t>‹#›</a:t>
            </a:fld>
            <a:endParaRPr lang="en-US" altLang="en-US"/>
          </a:p>
        </p:txBody>
      </p:sp>
    </p:spTree>
    <p:extLst>
      <p:ext uri="{BB962C8B-B14F-4D97-AF65-F5344CB8AC3E}">
        <p14:creationId xmlns:p14="http://schemas.microsoft.com/office/powerpoint/2010/main" val="138115701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7187"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3788" y="1681163"/>
            <a:ext cx="51831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3788" y="2505075"/>
            <a:ext cx="51831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6C676C-A575-008E-56CF-86E12C4BCBA2}"/>
              </a:ext>
            </a:extLst>
          </p:cNvPr>
          <p:cNvSpPr>
            <a:spLocks noGrp="1"/>
          </p:cNvSpPr>
          <p:nvPr>
            <p:ph type="dt" idx="10"/>
          </p:nvPr>
        </p:nvSpPr>
        <p:spPr/>
        <p:txBody>
          <a:bodyPr/>
          <a:lstStyle>
            <a:lvl1pPr>
              <a:defRPr/>
            </a:lvl1pPr>
          </a:lstStyle>
          <a:p>
            <a:pPr>
              <a:defRPr/>
            </a:pPr>
            <a:endParaRPr lang="en-US" altLang="en-US"/>
          </a:p>
        </p:txBody>
      </p:sp>
      <p:sp>
        <p:nvSpPr>
          <p:cNvPr id="8" name="Footer Placeholder 7">
            <a:extLst>
              <a:ext uri="{FF2B5EF4-FFF2-40B4-BE49-F238E27FC236}">
                <a16:creationId xmlns:a16="http://schemas.microsoft.com/office/drawing/2014/main" id="{5D92AFF9-746C-B434-B6A1-E2BFC791C48A}"/>
              </a:ext>
            </a:extLst>
          </p:cNvPr>
          <p:cNvSpPr>
            <a:spLocks noGrp="1"/>
          </p:cNvSpPr>
          <p:nvPr>
            <p:ph type="ftr" idx="11"/>
          </p:nvPr>
        </p:nvSpPr>
        <p:spPr/>
        <p:txBody>
          <a:bodyPr/>
          <a:lstStyle>
            <a:lvl1pPr>
              <a:defRPr/>
            </a:lvl1pPr>
          </a:lstStyle>
          <a:p>
            <a:pPr>
              <a:defRPr/>
            </a:pPr>
            <a:endParaRPr lang="en-US" altLang="en-US"/>
          </a:p>
        </p:txBody>
      </p:sp>
      <p:sp>
        <p:nvSpPr>
          <p:cNvPr id="9" name="Slide Number Placeholder 8">
            <a:extLst>
              <a:ext uri="{FF2B5EF4-FFF2-40B4-BE49-F238E27FC236}">
                <a16:creationId xmlns:a16="http://schemas.microsoft.com/office/drawing/2014/main" id="{E64832F0-BAF7-46EA-95A6-D0465AA94778}"/>
              </a:ext>
            </a:extLst>
          </p:cNvPr>
          <p:cNvSpPr>
            <a:spLocks noGrp="1"/>
          </p:cNvSpPr>
          <p:nvPr>
            <p:ph type="sldNum" idx="12"/>
          </p:nvPr>
        </p:nvSpPr>
        <p:spPr/>
        <p:txBody>
          <a:bodyPr/>
          <a:lstStyle>
            <a:lvl1pPr>
              <a:defRPr smtClean="0"/>
            </a:lvl1pPr>
          </a:lstStyle>
          <a:p>
            <a:pPr>
              <a:defRPr/>
            </a:pPr>
            <a:fld id="{9939D0A8-6CAC-41D3-AE5F-01A9E8F6F8B4}" type="slidenum">
              <a:rPr lang="en-US" altLang="en-US"/>
              <a:pPr>
                <a:defRPr/>
              </a:pPr>
              <a:t>‹#›</a:t>
            </a:fld>
            <a:endParaRPr lang="en-US" altLang="en-US"/>
          </a:p>
        </p:txBody>
      </p:sp>
    </p:spTree>
    <p:extLst>
      <p:ext uri="{BB962C8B-B14F-4D97-AF65-F5344CB8AC3E}">
        <p14:creationId xmlns:p14="http://schemas.microsoft.com/office/powerpoint/2010/main" val="87235320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EB7BCC-7925-52DA-A07D-2DEB64E6D761}"/>
              </a:ext>
            </a:extLst>
          </p:cNvPr>
          <p:cNvSpPr>
            <a:spLocks noGrp="1"/>
          </p:cNvSpPr>
          <p:nvPr>
            <p:ph type="dt" idx="10"/>
          </p:nvPr>
        </p:nvSpPr>
        <p:spPr/>
        <p:txBody>
          <a:bodyPr/>
          <a:lstStyle>
            <a:lvl1pPr>
              <a:defRPr/>
            </a:lvl1pPr>
          </a:lstStyle>
          <a:p>
            <a:pPr>
              <a:defRPr/>
            </a:pPr>
            <a:endParaRPr lang="en-US" altLang="en-US"/>
          </a:p>
        </p:txBody>
      </p:sp>
      <p:sp>
        <p:nvSpPr>
          <p:cNvPr id="4" name="Footer Placeholder 3">
            <a:extLst>
              <a:ext uri="{FF2B5EF4-FFF2-40B4-BE49-F238E27FC236}">
                <a16:creationId xmlns:a16="http://schemas.microsoft.com/office/drawing/2014/main" id="{F0A494DD-3A91-B782-E090-E4014D660950}"/>
              </a:ext>
            </a:extLst>
          </p:cNvPr>
          <p:cNvSpPr>
            <a:spLocks noGrp="1"/>
          </p:cNvSpPr>
          <p:nvPr>
            <p:ph type="ftr" idx="11"/>
          </p:nvPr>
        </p:nvSpPr>
        <p:spPr/>
        <p:txBody>
          <a:bodyPr/>
          <a:lstStyle>
            <a:lvl1pPr>
              <a:defRPr/>
            </a:lvl1pPr>
          </a:lstStyle>
          <a:p>
            <a:pPr>
              <a:defRPr/>
            </a:pPr>
            <a:endParaRPr lang="en-US" altLang="en-US"/>
          </a:p>
        </p:txBody>
      </p:sp>
      <p:sp>
        <p:nvSpPr>
          <p:cNvPr id="5" name="Slide Number Placeholder 4">
            <a:extLst>
              <a:ext uri="{FF2B5EF4-FFF2-40B4-BE49-F238E27FC236}">
                <a16:creationId xmlns:a16="http://schemas.microsoft.com/office/drawing/2014/main" id="{3C7183CF-8A47-ADC8-1653-B34FF68FE128}"/>
              </a:ext>
            </a:extLst>
          </p:cNvPr>
          <p:cNvSpPr>
            <a:spLocks noGrp="1"/>
          </p:cNvSpPr>
          <p:nvPr>
            <p:ph type="sldNum" idx="12"/>
          </p:nvPr>
        </p:nvSpPr>
        <p:spPr/>
        <p:txBody>
          <a:bodyPr/>
          <a:lstStyle>
            <a:lvl1pPr>
              <a:defRPr smtClean="0"/>
            </a:lvl1pPr>
          </a:lstStyle>
          <a:p>
            <a:pPr>
              <a:defRPr/>
            </a:pPr>
            <a:fld id="{0BA412AA-02B0-4116-8D5E-4EBBB2AF809C}" type="slidenum">
              <a:rPr lang="en-US" altLang="en-US"/>
              <a:pPr>
                <a:defRPr/>
              </a:pPr>
              <a:t>‹#›</a:t>
            </a:fld>
            <a:endParaRPr lang="en-US" altLang="en-US"/>
          </a:p>
        </p:txBody>
      </p:sp>
    </p:spTree>
    <p:extLst>
      <p:ext uri="{BB962C8B-B14F-4D97-AF65-F5344CB8AC3E}">
        <p14:creationId xmlns:p14="http://schemas.microsoft.com/office/powerpoint/2010/main" val="12403209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01FAFA-5FE9-6A0C-0FE7-944D7F8E6C5E}"/>
              </a:ext>
            </a:extLst>
          </p:cNvPr>
          <p:cNvSpPr>
            <a:spLocks noGrp="1"/>
          </p:cNvSpPr>
          <p:nvPr>
            <p:ph type="dt" idx="10"/>
          </p:nvPr>
        </p:nvSpPr>
        <p:spPr/>
        <p:txBody>
          <a:bodyPr/>
          <a:lstStyle>
            <a:lvl1pPr>
              <a:defRPr/>
            </a:lvl1pPr>
          </a:lstStyle>
          <a:p>
            <a:pPr>
              <a:defRPr/>
            </a:pPr>
            <a:endParaRPr lang="en-US" altLang="en-US"/>
          </a:p>
        </p:txBody>
      </p:sp>
      <p:sp>
        <p:nvSpPr>
          <p:cNvPr id="3" name="Footer Placeholder 2">
            <a:extLst>
              <a:ext uri="{FF2B5EF4-FFF2-40B4-BE49-F238E27FC236}">
                <a16:creationId xmlns:a16="http://schemas.microsoft.com/office/drawing/2014/main" id="{410E3A0E-1A36-FA4F-DB8C-309A54D4851D}"/>
              </a:ext>
            </a:extLst>
          </p:cNvPr>
          <p:cNvSpPr>
            <a:spLocks noGrp="1"/>
          </p:cNvSpPr>
          <p:nvPr>
            <p:ph type="ftr" idx="11"/>
          </p:nvPr>
        </p:nvSpPr>
        <p:spPr/>
        <p:txBody>
          <a:bodyPr/>
          <a:lstStyle>
            <a:lvl1pPr>
              <a:defRPr/>
            </a:lvl1pPr>
          </a:lstStyle>
          <a:p>
            <a:pPr>
              <a:defRPr/>
            </a:pPr>
            <a:endParaRPr lang="en-US" altLang="en-US"/>
          </a:p>
        </p:txBody>
      </p:sp>
      <p:sp>
        <p:nvSpPr>
          <p:cNvPr id="4" name="Slide Number Placeholder 3">
            <a:extLst>
              <a:ext uri="{FF2B5EF4-FFF2-40B4-BE49-F238E27FC236}">
                <a16:creationId xmlns:a16="http://schemas.microsoft.com/office/drawing/2014/main" id="{1E6961B5-DA13-F009-74B8-B44CC358B9CB}"/>
              </a:ext>
            </a:extLst>
          </p:cNvPr>
          <p:cNvSpPr>
            <a:spLocks noGrp="1"/>
          </p:cNvSpPr>
          <p:nvPr>
            <p:ph type="sldNum" idx="12"/>
          </p:nvPr>
        </p:nvSpPr>
        <p:spPr/>
        <p:txBody>
          <a:bodyPr/>
          <a:lstStyle>
            <a:lvl1pPr>
              <a:defRPr smtClean="0"/>
            </a:lvl1pPr>
          </a:lstStyle>
          <a:p>
            <a:pPr>
              <a:defRPr/>
            </a:pPr>
            <a:fld id="{DBE1DAE3-9313-4D71-8C2C-6BA853D2C8E3}" type="slidenum">
              <a:rPr lang="en-US" altLang="en-US"/>
              <a:pPr>
                <a:defRPr/>
              </a:pPr>
              <a:t>‹#›</a:t>
            </a:fld>
            <a:endParaRPr lang="en-US" altLang="en-US"/>
          </a:p>
        </p:txBody>
      </p:sp>
    </p:spTree>
    <p:extLst>
      <p:ext uri="{BB962C8B-B14F-4D97-AF65-F5344CB8AC3E}">
        <p14:creationId xmlns:p14="http://schemas.microsoft.com/office/powerpoint/2010/main" val="355654983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B3A32-4B99-01EE-F5A2-49D26F2B0172}"/>
              </a:ext>
            </a:extLst>
          </p:cNvPr>
          <p:cNvSpPr>
            <a:spLocks noGrp="1"/>
          </p:cNvSpPr>
          <p:nvPr>
            <p:ph type="dt" idx="10"/>
          </p:nvPr>
        </p:nvSpPr>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6E30615B-C8F2-D8C4-EECA-4B9D45F58B32}"/>
              </a:ext>
            </a:extLst>
          </p:cNvPr>
          <p:cNvSpPr>
            <a:spLocks noGrp="1"/>
          </p:cNvSpPr>
          <p:nvPr>
            <p:ph type="ftr" idx="11"/>
          </p:nvPr>
        </p:nvSpPr>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5471EB6E-355C-443D-2ACE-1E6ED7CE6720}"/>
              </a:ext>
            </a:extLst>
          </p:cNvPr>
          <p:cNvSpPr>
            <a:spLocks noGrp="1"/>
          </p:cNvSpPr>
          <p:nvPr>
            <p:ph type="sldNum" idx="12"/>
          </p:nvPr>
        </p:nvSpPr>
        <p:spPr/>
        <p:txBody>
          <a:bodyPr/>
          <a:lstStyle>
            <a:lvl1pPr>
              <a:defRPr smtClean="0"/>
            </a:lvl1pPr>
          </a:lstStyle>
          <a:p>
            <a:pPr>
              <a:defRPr/>
            </a:pPr>
            <a:fld id="{ECF395DF-A1DC-4762-82C7-F35ED43BEF4A}" type="slidenum">
              <a:rPr lang="en-US" altLang="en-US"/>
              <a:pPr>
                <a:defRPr/>
              </a:pPr>
              <a:t>‹#›</a:t>
            </a:fld>
            <a:endParaRPr lang="en-US" altLang="en-US"/>
          </a:p>
        </p:txBody>
      </p:sp>
    </p:spTree>
    <p:extLst>
      <p:ext uri="{BB962C8B-B14F-4D97-AF65-F5344CB8AC3E}">
        <p14:creationId xmlns:p14="http://schemas.microsoft.com/office/powerpoint/2010/main" val="171068833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EFE701-0809-DDAF-5B8C-CEBB82B0C1B0}"/>
              </a:ext>
            </a:extLst>
          </p:cNvPr>
          <p:cNvSpPr>
            <a:spLocks noGrp="1"/>
          </p:cNvSpPr>
          <p:nvPr>
            <p:ph type="dt" idx="10"/>
          </p:nvPr>
        </p:nvSpPr>
        <p:spPr/>
        <p:txBody>
          <a:bodyPr/>
          <a:lstStyle>
            <a:lvl1pPr>
              <a:defRPr/>
            </a:lvl1pPr>
          </a:lstStyle>
          <a:p>
            <a:pPr>
              <a:defRPr/>
            </a:pPr>
            <a:endParaRPr lang="en-US" altLang="en-US"/>
          </a:p>
        </p:txBody>
      </p:sp>
      <p:sp>
        <p:nvSpPr>
          <p:cNvPr id="6" name="Footer Placeholder 5">
            <a:extLst>
              <a:ext uri="{FF2B5EF4-FFF2-40B4-BE49-F238E27FC236}">
                <a16:creationId xmlns:a16="http://schemas.microsoft.com/office/drawing/2014/main" id="{7C3F711C-AF81-6599-4D51-F05AD97E2E90}"/>
              </a:ext>
            </a:extLst>
          </p:cNvPr>
          <p:cNvSpPr>
            <a:spLocks noGrp="1"/>
          </p:cNvSpPr>
          <p:nvPr>
            <p:ph type="ftr" idx="11"/>
          </p:nvPr>
        </p:nvSpPr>
        <p:spPr/>
        <p:txBody>
          <a:bodyPr/>
          <a:lstStyle>
            <a:lvl1pPr>
              <a:defRPr/>
            </a:lvl1pPr>
          </a:lstStyle>
          <a:p>
            <a:pPr>
              <a:defRPr/>
            </a:pPr>
            <a:endParaRPr lang="en-US" altLang="en-US"/>
          </a:p>
        </p:txBody>
      </p:sp>
      <p:sp>
        <p:nvSpPr>
          <p:cNvPr id="7" name="Slide Number Placeholder 6">
            <a:extLst>
              <a:ext uri="{FF2B5EF4-FFF2-40B4-BE49-F238E27FC236}">
                <a16:creationId xmlns:a16="http://schemas.microsoft.com/office/drawing/2014/main" id="{ED3C00BC-CAA9-0D8B-8639-647DB1A5E145}"/>
              </a:ext>
            </a:extLst>
          </p:cNvPr>
          <p:cNvSpPr>
            <a:spLocks noGrp="1"/>
          </p:cNvSpPr>
          <p:nvPr>
            <p:ph type="sldNum" idx="12"/>
          </p:nvPr>
        </p:nvSpPr>
        <p:spPr/>
        <p:txBody>
          <a:bodyPr/>
          <a:lstStyle>
            <a:lvl1pPr>
              <a:defRPr smtClean="0"/>
            </a:lvl1pPr>
          </a:lstStyle>
          <a:p>
            <a:pPr>
              <a:defRPr/>
            </a:pPr>
            <a:fld id="{7A9C4070-53DC-4243-9B85-BC0AC0DFBECB}" type="slidenum">
              <a:rPr lang="en-US" altLang="en-US"/>
              <a:pPr>
                <a:defRPr/>
              </a:pPr>
              <a:t>‹#›</a:t>
            </a:fld>
            <a:endParaRPr lang="en-US" altLang="en-US"/>
          </a:p>
        </p:txBody>
      </p:sp>
    </p:spTree>
    <p:extLst>
      <p:ext uri="{BB962C8B-B14F-4D97-AF65-F5344CB8AC3E}">
        <p14:creationId xmlns:p14="http://schemas.microsoft.com/office/powerpoint/2010/main" val="282129622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9C97C8-B0BE-3F1A-69B9-3283BF61AD87}"/>
              </a:ext>
            </a:extLst>
          </p:cNvPr>
          <p:cNvSpPr>
            <a:spLocks noGrp="1"/>
          </p:cNvSpPr>
          <p:nvPr>
            <p:ph type="dt"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A00EEFBE-2716-CA65-3D40-3AFBE786E6BD}"/>
              </a:ext>
            </a:extLst>
          </p:cNvPr>
          <p:cNvSpPr>
            <a:spLocks noGrp="1"/>
          </p:cNvSpPr>
          <p:nvPr>
            <p:ph type="ft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023EF560-4633-CD38-4D21-A4C08022F071}"/>
              </a:ext>
            </a:extLst>
          </p:cNvPr>
          <p:cNvSpPr>
            <a:spLocks noGrp="1"/>
          </p:cNvSpPr>
          <p:nvPr>
            <p:ph type="sldNum" idx="12"/>
          </p:nvPr>
        </p:nvSpPr>
        <p:spPr/>
        <p:txBody>
          <a:bodyPr/>
          <a:lstStyle>
            <a:lvl1pPr>
              <a:defRPr smtClean="0"/>
            </a:lvl1pPr>
          </a:lstStyle>
          <a:p>
            <a:pPr>
              <a:defRPr/>
            </a:pPr>
            <a:fld id="{075397C1-0839-410F-8822-E89D894B0880}" type="slidenum">
              <a:rPr lang="en-US" altLang="en-US"/>
              <a:pPr>
                <a:defRPr/>
              </a:pPr>
              <a:t>‹#›</a:t>
            </a:fld>
            <a:endParaRPr lang="en-US" altLang="en-US"/>
          </a:p>
        </p:txBody>
      </p:sp>
    </p:spTree>
    <p:extLst>
      <p:ext uri="{BB962C8B-B14F-4D97-AF65-F5344CB8AC3E}">
        <p14:creationId xmlns:p14="http://schemas.microsoft.com/office/powerpoint/2010/main" val="160586361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7613" y="1122363"/>
            <a:ext cx="2741612" cy="4456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122363"/>
            <a:ext cx="8075613" cy="4456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A48E9-837D-462B-4148-77B1462DAB5F}"/>
              </a:ext>
            </a:extLst>
          </p:cNvPr>
          <p:cNvSpPr>
            <a:spLocks noGrp="1"/>
          </p:cNvSpPr>
          <p:nvPr>
            <p:ph type="dt" idx="10"/>
          </p:nvPr>
        </p:nvSpPr>
        <p:spPr/>
        <p:txBody>
          <a:bodyPr/>
          <a:lstStyle>
            <a:lvl1pPr>
              <a:defRPr/>
            </a:lvl1pPr>
          </a:lstStyle>
          <a:p>
            <a:pPr>
              <a:defRPr/>
            </a:pPr>
            <a:endParaRPr lang="en-US" altLang="en-US"/>
          </a:p>
        </p:txBody>
      </p:sp>
      <p:sp>
        <p:nvSpPr>
          <p:cNvPr id="5" name="Footer Placeholder 4">
            <a:extLst>
              <a:ext uri="{FF2B5EF4-FFF2-40B4-BE49-F238E27FC236}">
                <a16:creationId xmlns:a16="http://schemas.microsoft.com/office/drawing/2014/main" id="{FDEF4D73-0AB3-550C-9389-B23D411665F5}"/>
              </a:ext>
            </a:extLst>
          </p:cNvPr>
          <p:cNvSpPr>
            <a:spLocks noGrp="1"/>
          </p:cNvSpPr>
          <p:nvPr>
            <p:ph type="ft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9F67B7B1-9638-FB56-442B-976CDD565FCA}"/>
              </a:ext>
            </a:extLst>
          </p:cNvPr>
          <p:cNvSpPr>
            <a:spLocks noGrp="1"/>
          </p:cNvSpPr>
          <p:nvPr>
            <p:ph type="sldNum" idx="12"/>
          </p:nvPr>
        </p:nvSpPr>
        <p:spPr/>
        <p:txBody>
          <a:bodyPr/>
          <a:lstStyle>
            <a:lvl1pPr>
              <a:defRPr smtClean="0"/>
            </a:lvl1pPr>
          </a:lstStyle>
          <a:p>
            <a:pPr>
              <a:defRPr/>
            </a:pPr>
            <a:fld id="{3D46A23E-7C22-4935-8DF9-D166C723EC54}" type="slidenum">
              <a:rPr lang="en-US" altLang="en-US"/>
              <a:pPr>
                <a:defRPr/>
              </a:pPr>
              <a:t>‹#›</a:t>
            </a:fld>
            <a:endParaRPr lang="en-US" altLang="en-US"/>
          </a:p>
        </p:txBody>
      </p:sp>
    </p:spTree>
    <p:extLst>
      <p:ext uri="{BB962C8B-B14F-4D97-AF65-F5344CB8AC3E}">
        <p14:creationId xmlns:p14="http://schemas.microsoft.com/office/powerpoint/2010/main" val="1516787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F6A0F-5B75-E6A4-07F8-19BFD87F96B6}"/>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E7AF871-0027-042F-ACD4-86F2C5DC05E2}"/>
              </a:ext>
            </a:extLst>
          </p:cNvPr>
          <p:cNvSpPr>
            <a:spLocks noGrp="1"/>
          </p:cNvSpPr>
          <p:nvPr>
            <p:ph idx="1"/>
          </p:nvPr>
        </p:nvSpPr>
        <p:spPr>
          <a:xfrm>
            <a:off x="5183188" y="987425"/>
            <a:ext cx="6173787"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E608EC3-2E57-D2EB-3232-72F986B404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55987405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524000" y="1122363"/>
            <a:ext cx="9140825" cy="2384425"/>
          </a:xfrm>
        </p:spPr>
        <p:txBody>
          <a:bodyPr/>
          <a:lstStyle/>
          <a:p>
            <a:r>
              <a:rPr lang="en-US"/>
              <a:t>Click to edit Master title style</a:t>
            </a:r>
          </a:p>
        </p:txBody>
      </p:sp>
      <p:sp>
        <p:nvSpPr>
          <p:cNvPr id="3" name="Date Placeholder 2">
            <a:extLst>
              <a:ext uri="{FF2B5EF4-FFF2-40B4-BE49-F238E27FC236}">
                <a16:creationId xmlns:a16="http://schemas.microsoft.com/office/drawing/2014/main" id="{AC01E321-079C-DC21-EAD4-7D9233BC783C}"/>
              </a:ext>
            </a:extLst>
          </p:cNvPr>
          <p:cNvSpPr>
            <a:spLocks noGrp="1"/>
          </p:cNvSpPr>
          <p:nvPr>
            <p:ph type="dt" idx="10"/>
          </p:nvPr>
        </p:nvSpPr>
        <p:spPr/>
        <p:txBody>
          <a:bodyPr/>
          <a:lstStyle>
            <a:lvl1pPr>
              <a:defRPr/>
            </a:lvl1pPr>
          </a:lstStyle>
          <a:p>
            <a:pPr>
              <a:defRPr/>
            </a:pPr>
            <a:endParaRPr lang="en-US" altLang="en-US"/>
          </a:p>
        </p:txBody>
      </p:sp>
      <p:sp>
        <p:nvSpPr>
          <p:cNvPr id="4" name="Footer Placeholder 3">
            <a:extLst>
              <a:ext uri="{FF2B5EF4-FFF2-40B4-BE49-F238E27FC236}">
                <a16:creationId xmlns:a16="http://schemas.microsoft.com/office/drawing/2014/main" id="{2CC30E50-1AD0-B996-66C0-F290EFAF4615}"/>
              </a:ext>
            </a:extLst>
          </p:cNvPr>
          <p:cNvSpPr>
            <a:spLocks noGrp="1"/>
          </p:cNvSpPr>
          <p:nvPr>
            <p:ph type="ftr" idx="11"/>
          </p:nvPr>
        </p:nvSpPr>
        <p:spPr/>
        <p:txBody>
          <a:bodyPr/>
          <a:lstStyle>
            <a:lvl1pPr>
              <a:defRPr/>
            </a:lvl1pPr>
          </a:lstStyle>
          <a:p>
            <a:pPr>
              <a:defRPr/>
            </a:pPr>
            <a:endParaRPr lang="en-US" altLang="en-US"/>
          </a:p>
        </p:txBody>
      </p:sp>
      <p:sp>
        <p:nvSpPr>
          <p:cNvPr id="5" name="Slide Number Placeholder 4">
            <a:extLst>
              <a:ext uri="{FF2B5EF4-FFF2-40B4-BE49-F238E27FC236}">
                <a16:creationId xmlns:a16="http://schemas.microsoft.com/office/drawing/2014/main" id="{19D33711-3C6B-D329-98F3-BD66262A483D}"/>
              </a:ext>
            </a:extLst>
          </p:cNvPr>
          <p:cNvSpPr>
            <a:spLocks noGrp="1"/>
          </p:cNvSpPr>
          <p:nvPr>
            <p:ph type="sldNum" idx="12"/>
          </p:nvPr>
        </p:nvSpPr>
        <p:spPr/>
        <p:txBody>
          <a:bodyPr/>
          <a:lstStyle>
            <a:lvl1pPr>
              <a:defRPr smtClean="0"/>
            </a:lvl1pPr>
          </a:lstStyle>
          <a:p>
            <a:pPr>
              <a:defRPr/>
            </a:pPr>
            <a:fld id="{3397F138-B011-4BF6-8F9F-2A06C287D36A}" type="slidenum">
              <a:rPr lang="en-US" altLang="en-US"/>
              <a:pPr>
                <a:defRPr/>
              </a:pPr>
              <a:t>‹#›</a:t>
            </a:fld>
            <a:endParaRPr lang="en-US" altLang="en-US"/>
          </a:p>
        </p:txBody>
      </p:sp>
    </p:spTree>
    <p:extLst>
      <p:ext uri="{BB962C8B-B14F-4D97-AF65-F5344CB8AC3E}">
        <p14:creationId xmlns:p14="http://schemas.microsoft.com/office/powerpoint/2010/main" val="2802218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A5600-4F3C-E18F-668B-31938B4D22AE}"/>
              </a:ext>
            </a:extLst>
          </p:cNvPr>
          <p:cNvSpPr>
            <a:spLocks noGrp="1"/>
          </p:cNvSpPr>
          <p:nvPr>
            <p:ph type="title"/>
          </p:nvPr>
        </p:nvSpPr>
        <p:spPr>
          <a:xfrm>
            <a:off x="839788" y="457200"/>
            <a:ext cx="3932237"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0C7C88-BAFF-8D95-BC24-07C4DBDB10F0}"/>
              </a:ext>
            </a:extLst>
          </p:cNvPr>
          <p:cNvSpPr>
            <a:spLocks noGrp="1"/>
          </p:cNvSpPr>
          <p:nvPr>
            <p:ph type="pic" idx="1"/>
          </p:nvPr>
        </p:nvSpPr>
        <p:spPr>
          <a:xfrm>
            <a:off x="5183188" y="987425"/>
            <a:ext cx="6173787"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5BC55C-FD25-EE03-55F3-25F3F24EF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2291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5.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theme" Target="../theme/theme6.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theme" Target="../theme/theme7.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7C1EB"/>
        </a:solidFill>
        <a:effectLst/>
      </p:bgPr>
    </p:bg>
    <p:spTree>
      <p:nvGrpSpPr>
        <p:cNvPr id="1" name=""/>
        <p:cNvGrpSpPr/>
        <p:nvPr/>
      </p:nvGrpSpPr>
      <p:grpSpPr>
        <a:xfrm>
          <a:off x="0" y="0"/>
          <a:ext cx="0" cy="0"/>
          <a:chOff x="0" y="0"/>
          <a:chExt cx="0" cy="0"/>
        </a:xfrm>
      </p:grpSpPr>
      <p:sp>
        <p:nvSpPr>
          <p:cNvPr id="1025" name="Rectangle 1" hidden="1">
            <a:extLst>
              <a:ext uri="{FF2B5EF4-FFF2-40B4-BE49-F238E27FC236}">
                <a16:creationId xmlns:a16="http://schemas.microsoft.com/office/drawing/2014/main" id="{446A3AFE-BABE-98F2-2822-1182DCC6C1CB}"/>
              </a:ext>
            </a:extLst>
          </p:cNvPr>
          <p:cNvSpPr>
            <a:spLocks noChangeArrowheads="1"/>
          </p:cNvSpPr>
          <p:nvPr/>
        </p:nvSpPr>
        <p:spPr bwMode="auto">
          <a:xfrm>
            <a:off x="0" y="2057400"/>
            <a:ext cx="12192000" cy="4800600"/>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 name="Rectangle 2" hidden="1">
            <a:extLst>
              <a:ext uri="{FF2B5EF4-FFF2-40B4-BE49-F238E27FC236}">
                <a16:creationId xmlns:a16="http://schemas.microsoft.com/office/drawing/2014/main" id="{85D69007-4B11-1F43-B626-C6487A39E78D}"/>
              </a:ext>
            </a:extLst>
          </p:cNvPr>
          <p:cNvSpPr>
            <a:spLocks noChangeArrowheads="1"/>
          </p:cNvSpPr>
          <p:nvPr/>
        </p:nvSpPr>
        <p:spPr bwMode="auto">
          <a:xfrm>
            <a:off x="0" y="0"/>
            <a:ext cx="12192000" cy="2133600"/>
          </a:xfrm>
          <a:prstGeom prst="rect">
            <a:avLst/>
          </a:prstGeom>
          <a:gradFill rotWithShape="0">
            <a:gsLst>
              <a:gs pos="0">
                <a:srgbClr val="40458C"/>
              </a:gs>
              <a:gs pos="100000">
                <a:srgbClr val="FFFF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1027" name="Picture 3" hidden="1">
            <a:extLst>
              <a:ext uri="{FF2B5EF4-FFF2-40B4-BE49-F238E27FC236}">
                <a16:creationId xmlns:a16="http://schemas.microsoft.com/office/drawing/2014/main" id="{EF29343E-C88E-087F-F421-9E47918BD57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463550"/>
            <a:ext cx="4978400" cy="6388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1028" name="Group 4">
            <a:extLst>
              <a:ext uri="{FF2B5EF4-FFF2-40B4-BE49-F238E27FC236}">
                <a16:creationId xmlns:a16="http://schemas.microsoft.com/office/drawing/2014/main" id="{376BA9F3-1DDC-3EBC-27C1-299A283B5670}"/>
              </a:ext>
            </a:extLst>
          </p:cNvPr>
          <p:cNvGrpSpPr>
            <a:grpSpLocks/>
          </p:cNvGrpSpPr>
          <p:nvPr/>
        </p:nvGrpSpPr>
        <p:grpSpPr bwMode="auto">
          <a:xfrm>
            <a:off x="-173038" y="1069975"/>
            <a:ext cx="12361863" cy="5784850"/>
            <a:chOff x="-109" y="674"/>
            <a:chExt cx="7787" cy="3644"/>
          </a:xfrm>
        </p:grpSpPr>
        <p:sp>
          <p:nvSpPr>
            <p:cNvPr id="1029" name="Line 5">
              <a:extLst>
                <a:ext uri="{FF2B5EF4-FFF2-40B4-BE49-F238E27FC236}">
                  <a16:creationId xmlns:a16="http://schemas.microsoft.com/office/drawing/2014/main" id="{272E5859-2FB7-33B2-9C1C-40E387BA949E}"/>
                </a:ext>
              </a:extLst>
            </p:cNvPr>
            <p:cNvSpPr>
              <a:spLocks noChangeShapeType="1"/>
            </p:cNvSpPr>
            <p:nvPr/>
          </p:nvSpPr>
          <p:spPr bwMode="auto">
            <a:xfrm flipH="1">
              <a:off x="2" y="722"/>
              <a:ext cx="7677" cy="2587"/>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30" name="Line 6">
              <a:extLst>
                <a:ext uri="{FF2B5EF4-FFF2-40B4-BE49-F238E27FC236}">
                  <a16:creationId xmlns:a16="http://schemas.microsoft.com/office/drawing/2014/main" id="{FAC317ED-2760-E721-AE47-BD8F4099117C}"/>
                </a:ext>
              </a:extLst>
            </p:cNvPr>
            <p:cNvSpPr>
              <a:spLocks noChangeShapeType="1"/>
            </p:cNvSpPr>
            <p:nvPr/>
          </p:nvSpPr>
          <p:spPr bwMode="auto">
            <a:xfrm flipH="1">
              <a:off x="2" y="818"/>
              <a:ext cx="7677" cy="2827"/>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31" name="Line 7">
              <a:extLst>
                <a:ext uri="{FF2B5EF4-FFF2-40B4-BE49-F238E27FC236}">
                  <a16:creationId xmlns:a16="http://schemas.microsoft.com/office/drawing/2014/main" id="{5FDD016D-D376-1ADC-7A53-C7DD2C02A23A}"/>
                </a:ext>
              </a:extLst>
            </p:cNvPr>
            <p:cNvSpPr>
              <a:spLocks noChangeShapeType="1"/>
            </p:cNvSpPr>
            <p:nvPr/>
          </p:nvSpPr>
          <p:spPr bwMode="auto">
            <a:xfrm flipH="1">
              <a:off x="2" y="914"/>
              <a:ext cx="7677" cy="3018"/>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32" name="Line 8">
              <a:extLst>
                <a:ext uri="{FF2B5EF4-FFF2-40B4-BE49-F238E27FC236}">
                  <a16:creationId xmlns:a16="http://schemas.microsoft.com/office/drawing/2014/main" id="{C981F813-5A4D-5B08-9AAF-792F556A94B7}"/>
                </a:ext>
              </a:extLst>
            </p:cNvPr>
            <p:cNvSpPr>
              <a:spLocks noChangeShapeType="1"/>
            </p:cNvSpPr>
            <p:nvPr/>
          </p:nvSpPr>
          <p:spPr bwMode="auto">
            <a:xfrm flipH="1">
              <a:off x="129" y="1010"/>
              <a:ext cx="7549" cy="3306"/>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33" name="Line 9">
              <a:extLst>
                <a:ext uri="{FF2B5EF4-FFF2-40B4-BE49-F238E27FC236}">
                  <a16:creationId xmlns:a16="http://schemas.microsoft.com/office/drawing/2014/main" id="{DC536273-795A-0FBC-F92C-A081A8726AC9}"/>
                </a:ext>
              </a:extLst>
            </p:cNvPr>
            <p:cNvSpPr>
              <a:spLocks noChangeShapeType="1"/>
            </p:cNvSpPr>
            <p:nvPr/>
          </p:nvSpPr>
          <p:spPr bwMode="auto">
            <a:xfrm flipH="1">
              <a:off x="962" y="1106"/>
              <a:ext cx="6717" cy="3210"/>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34" name="Line 10">
              <a:extLst>
                <a:ext uri="{FF2B5EF4-FFF2-40B4-BE49-F238E27FC236}">
                  <a16:creationId xmlns:a16="http://schemas.microsoft.com/office/drawing/2014/main" id="{5FA05F6D-9B16-4175-E54F-512E1920ABC6}"/>
                </a:ext>
              </a:extLst>
            </p:cNvPr>
            <p:cNvSpPr>
              <a:spLocks noChangeShapeType="1"/>
            </p:cNvSpPr>
            <p:nvPr/>
          </p:nvSpPr>
          <p:spPr bwMode="auto">
            <a:xfrm flipH="1">
              <a:off x="1858" y="1201"/>
              <a:ext cx="5821" cy="3115"/>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35" name="Line 11">
              <a:extLst>
                <a:ext uri="{FF2B5EF4-FFF2-40B4-BE49-F238E27FC236}">
                  <a16:creationId xmlns:a16="http://schemas.microsoft.com/office/drawing/2014/main" id="{89807496-6D13-0F3E-931A-FBDA0F17FD86}"/>
                </a:ext>
              </a:extLst>
            </p:cNvPr>
            <p:cNvSpPr>
              <a:spLocks noChangeShapeType="1"/>
            </p:cNvSpPr>
            <p:nvPr/>
          </p:nvSpPr>
          <p:spPr bwMode="auto">
            <a:xfrm flipH="1">
              <a:off x="2817" y="1297"/>
              <a:ext cx="4861" cy="3019"/>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36" name="Line 12">
              <a:extLst>
                <a:ext uri="{FF2B5EF4-FFF2-40B4-BE49-F238E27FC236}">
                  <a16:creationId xmlns:a16="http://schemas.microsoft.com/office/drawing/2014/main" id="{FE2F4F88-2D14-2EE7-50AB-499ABDCE68F4}"/>
                </a:ext>
              </a:extLst>
            </p:cNvPr>
            <p:cNvSpPr>
              <a:spLocks noChangeShapeType="1"/>
            </p:cNvSpPr>
            <p:nvPr/>
          </p:nvSpPr>
          <p:spPr bwMode="auto">
            <a:xfrm flipH="1">
              <a:off x="3778" y="1441"/>
              <a:ext cx="3896" cy="2875"/>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37" name="Line 13">
              <a:extLst>
                <a:ext uri="{FF2B5EF4-FFF2-40B4-BE49-F238E27FC236}">
                  <a16:creationId xmlns:a16="http://schemas.microsoft.com/office/drawing/2014/main" id="{3F07C56B-A5DF-A536-1837-169F3869EA3E}"/>
                </a:ext>
              </a:extLst>
            </p:cNvPr>
            <p:cNvSpPr>
              <a:spLocks noChangeShapeType="1"/>
            </p:cNvSpPr>
            <p:nvPr/>
          </p:nvSpPr>
          <p:spPr bwMode="auto">
            <a:xfrm flipH="1">
              <a:off x="5056" y="1537"/>
              <a:ext cx="2617" cy="2779"/>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38" name="Line 14">
              <a:extLst>
                <a:ext uri="{FF2B5EF4-FFF2-40B4-BE49-F238E27FC236}">
                  <a16:creationId xmlns:a16="http://schemas.microsoft.com/office/drawing/2014/main" id="{58708F7B-D4B3-99C3-5491-80A8B63808F0}"/>
                </a:ext>
              </a:extLst>
            </p:cNvPr>
            <p:cNvSpPr>
              <a:spLocks noChangeShapeType="1"/>
            </p:cNvSpPr>
            <p:nvPr/>
          </p:nvSpPr>
          <p:spPr bwMode="auto">
            <a:xfrm flipH="1">
              <a:off x="6080" y="1681"/>
              <a:ext cx="1593" cy="2635"/>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39" name="Line 15">
              <a:extLst>
                <a:ext uri="{FF2B5EF4-FFF2-40B4-BE49-F238E27FC236}">
                  <a16:creationId xmlns:a16="http://schemas.microsoft.com/office/drawing/2014/main" id="{D89D5301-A1B2-1127-AB9C-2835F9B89872}"/>
                </a:ext>
              </a:extLst>
            </p:cNvPr>
            <p:cNvSpPr>
              <a:spLocks noChangeShapeType="1"/>
            </p:cNvSpPr>
            <p:nvPr/>
          </p:nvSpPr>
          <p:spPr bwMode="auto">
            <a:xfrm flipH="1">
              <a:off x="7104" y="1873"/>
              <a:ext cx="569" cy="2347"/>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40" name="Line 16">
              <a:extLst>
                <a:ext uri="{FF2B5EF4-FFF2-40B4-BE49-F238E27FC236}">
                  <a16:creationId xmlns:a16="http://schemas.microsoft.com/office/drawing/2014/main" id="{B55C7903-5329-A96B-86E5-DA4C1C0F4FA6}"/>
                </a:ext>
              </a:extLst>
            </p:cNvPr>
            <p:cNvSpPr>
              <a:spLocks noChangeShapeType="1"/>
            </p:cNvSpPr>
            <p:nvPr/>
          </p:nvSpPr>
          <p:spPr bwMode="auto">
            <a:xfrm flipH="1">
              <a:off x="-107" y="674"/>
              <a:ext cx="7677" cy="2300"/>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41" name="Line 17">
              <a:extLst>
                <a:ext uri="{FF2B5EF4-FFF2-40B4-BE49-F238E27FC236}">
                  <a16:creationId xmlns:a16="http://schemas.microsoft.com/office/drawing/2014/main" id="{2B06487C-EE59-F53A-9AC8-E8EC9C1FA1ED}"/>
                </a:ext>
              </a:extLst>
            </p:cNvPr>
            <p:cNvSpPr>
              <a:spLocks noChangeShapeType="1"/>
            </p:cNvSpPr>
            <p:nvPr/>
          </p:nvSpPr>
          <p:spPr bwMode="auto">
            <a:xfrm flipH="1">
              <a:off x="2" y="674"/>
              <a:ext cx="7293" cy="1916"/>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42" name="Line 18">
              <a:extLst>
                <a:ext uri="{FF2B5EF4-FFF2-40B4-BE49-F238E27FC236}">
                  <a16:creationId xmlns:a16="http://schemas.microsoft.com/office/drawing/2014/main" id="{6D067BAA-24E8-855B-204A-FDE93B3C23F8}"/>
                </a:ext>
              </a:extLst>
            </p:cNvPr>
            <p:cNvSpPr>
              <a:spLocks noChangeShapeType="1"/>
            </p:cNvSpPr>
            <p:nvPr/>
          </p:nvSpPr>
          <p:spPr bwMode="auto">
            <a:xfrm flipH="1">
              <a:off x="2" y="722"/>
              <a:ext cx="6781" cy="1532"/>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43" name="Line 19">
              <a:extLst>
                <a:ext uri="{FF2B5EF4-FFF2-40B4-BE49-F238E27FC236}">
                  <a16:creationId xmlns:a16="http://schemas.microsoft.com/office/drawing/2014/main" id="{EA7C4DAA-6FB2-72E4-4DDA-CB2417BF55BF}"/>
                </a:ext>
              </a:extLst>
            </p:cNvPr>
            <p:cNvSpPr>
              <a:spLocks noChangeShapeType="1"/>
            </p:cNvSpPr>
            <p:nvPr/>
          </p:nvSpPr>
          <p:spPr bwMode="auto">
            <a:xfrm flipH="1">
              <a:off x="1" y="722"/>
              <a:ext cx="6397" cy="1293"/>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44" name="Line 20">
              <a:extLst>
                <a:ext uri="{FF2B5EF4-FFF2-40B4-BE49-F238E27FC236}">
                  <a16:creationId xmlns:a16="http://schemas.microsoft.com/office/drawing/2014/main" id="{34BE523F-1CCF-15A9-E751-77B564AB39F0}"/>
                </a:ext>
              </a:extLst>
            </p:cNvPr>
            <p:cNvSpPr>
              <a:spLocks noChangeShapeType="1"/>
            </p:cNvSpPr>
            <p:nvPr/>
          </p:nvSpPr>
          <p:spPr bwMode="auto">
            <a:xfrm flipH="1">
              <a:off x="1" y="674"/>
              <a:ext cx="6333" cy="1005"/>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45" name="Line 21">
              <a:extLst>
                <a:ext uri="{FF2B5EF4-FFF2-40B4-BE49-F238E27FC236}">
                  <a16:creationId xmlns:a16="http://schemas.microsoft.com/office/drawing/2014/main" id="{B7763695-C986-F862-4E35-A8C297B71AF0}"/>
                </a:ext>
              </a:extLst>
            </p:cNvPr>
            <p:cNvSpPr>
              <a:spLocks noChangeShapeType="1"/>
            </p:cNvSpPr>
            <p:nvPr/>
          </p:nvSpPr>
          <p:spPr bwMode="auto">
            <a:xfrm flipH="1">
              <a:off x="2" y="722"/>
              <a:ext cx="5757" cy="717"/>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46" name="Line 22">
              <a:extLst>
                <a:ext uri="{FF2B5EF4-FFF2-40B4-BE49-F238E27FC236}">
                  <a16:creationId xmlns:a16="http://schemas.microsoft.com/office/drawing/2014/main" id="{103B475D-096D-9B36-FC47-CEB59C11A49D}"/>
                </a:ext>
              </a:extLst>
            </p:cNvPr>
            <p:cNvSpPr>
              <a:spLocks noChangeShapeType="1"/>
            </p:cNvSpPr>
            <p:nvPr/>
          </p:nvSpPr>
          <p:spPr bwMode="auto">
            <a:xfrm flipH="1">
              <a:off x="2" y="722"/>
              <a:ext cx="5629" cy="525"/>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47" name="Line 23">
              <a:extLst>
                <a:ext uri="{FF2B5EF4-FFF2-40B4-BE49-F238E27FC236}">
                  <a16:creationId xmlns:a16="http://schemas.microsoft.com/office/drawing/2014/main" id="{1D468A41-9095-945F-C705-3232560AA3E6}"/>
                </a:ext>
              </a:extLst>
            </p:cNvPr>
            <p:cNvSpPr>
              <a:spLocks noChangeShapeType="1"/>
            </p:cNvSpPr>
            <p:nvPr/>
          </p:nvSpPr>
          <p:spPr bwMode="auto">
            <a:xfrm flipH="1">
              <a:off x="-107" y="722"/>
              <a:ext cx="5482" cy="334"/>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48" name="Line 24">
              <a:extLst>
                <a:ext uri="{FF2B5EF4-FFF2-40B4-BE49-F238E27FC236}">
                  <a16:creationId xmlns:a16="http://schemas.microsoft.com/office/drawing/2014/main" id="{D28FE271-AC7E-DC2D-5651-6F82671F963B}"/>
                </a:ext>
              </a:extLst>
            </p:cNvPr>
            <p:cNvSpPr>
              <a:spLocks noChangeShapeType="1"/>
            </p:cNvSpPr>
            <p:nvPr/>
          </p:nvSpPr>
          <p:spPr bwMode="auto">
            <a:xfrm flipH="1">
              <a:off x="-108" y="722"/>
              <a:ext cx="5528" cy="190"/>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49" name="Line 25">
              <a:extLst>
                <a:ext uri="{FF2B5EF4-FFF2-40B4-BE49-F238E27FC236}">
                  <a16:creationId xmlns:a16="http://schemas.microsoft.com/office/drawing/2014/main" id="{03DCE282-CA69-2BD9-D59C-0101181019BC}"/>
                </a:ext>
              </a:extLst>
            </p:cNvPr>
            <p:cNvSpPr>
              <a:spLocks noChangeShapeType="1"/>
            </p:cNvSpPr>
            <p:nvPr/>
          </p:nvSpPr>
          <p:spPr bwMode="auto">
            <a:xfrm>
              <a:off x="5466" y="722"/>
              <a:ext cx="2205" cy="94"/>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50" name="Line 26">
              <a:extLst>
                <a:ext uri="{FF2B5EF4-FFF2-40B4-BE49-F238E27FC236}">
                  <a16:creationId xmlns:a16="http://schemas.microsoft.com/office/drawing/2014/main" id="{948C4469-511E-0420-5585-2E2576DC50E5}"/>
                </a:ext>
              </a:extLst>
            </p:cNvPr>
            <p:cNvSpPr>
              <a:spLocks noChangeShapeType="1"/>
            </p:cNvSpPr>
            <p:nvPr/>
          </p:nvSpPr>
          <p:spPr bwMode="auto">
            <a:xfrm>
              <a:off x="5119" y="722"/>
              <a:ext cx="2552" cy="190"/>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51" name="Line 27">
              <a:extLst>
                <a:ext uri="{FF2B5EF4-FFF2-40B4-BE49-F238E27FC236}">
                  <a16:creationId xmlns:a16="http://schemas.microsoft.com/office/drawing/2014/main" id="{E50B02FC-F902-CC59-8280-7E6017FE3CFD}"/>
                </a:ext>
              </a:extLst>
            </p:cNvPr>
            <p:cNvSpPr>
              <a:spLocks noChangeShapeType="1"/>
            </p:cNvSpPr>
            <p:nvPr/>
          </p:nvSpPr>
          <p:spPr bwMode="auto">
            <a:xfrm>
              <a:off x="4607" y="722"/>
              <a:ext cx="3069" cy="334"/>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52" name="Line 28">
              <a:extLst>
                <a:ext uri="{FF2B5EF4-FFF2-40B4-BE49-F238E27FC236}">
                  <a16:creationId xmlns:a16="http://schemas.microsoft.com/office/drawing/2014/main" id="{7B0FE563-6D84-2DF7-8B51-0E9B8CB5BC01}"/>
                </a:ext>
              </a:extLst>
            </p:cNvPr>
            <p:cNvSpPr>
              <a:spLocks noChangeShapeType="1"/>
            </p:cNvSpPr>
            <p:nvPr/>
          </p:nvSpPr>
          <p:spPr bwMode="auto">
            <a:xfrm>
              <a:off x="4287" y="722"/>
              <a:ext cx="3384" cy="477"/>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53" name="Line 29">
              <a:extLst>
                <a:ext uri="{FF2B5EF4-FFF2-40B4-BE49-F238E27FC236}">
                  <a16:creationId xmlns:a16="http://schemas.microsoft.com/office/drawing/2014/main" id="{76AB63AB-C1BA-D892-4990-62D8CB5826A6}"/>
                </a:ext>
              </a:extLst>
            </p:cNvPr>
            <p:cNvSpPr>
              <a:spLocks noChangeShapeType="1"/>
            </p:cNvSpPr>
            <p:nvPr/>
          </p:nvSpPr>
          <p:spPr bwMode="auto">
            <a:xfrm>
              <a:off x="3967" y="722"/>
              <a:ext cx="3709" cy="717"/>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54" name="Line 30">
              <a:extLst>
                <a:ext uri="{FF2B5EF4-FFF2-40B4-BE49-F238E27FC236}">
                  <a16:creationId xmlns:a16="http://schemas.microsoft.com/office/drawing/2014/main" id="{F3FF4F79-7785-CFD4-6339-90AD7CDCA94B}"/>
                </a:ext>
              </a:extLst>
            </p:cNvPr>
            <p:cNvSpPr>
              <a:spLocks noChangeShapeType="1"/>
            </p:cNvSpPr>
            <p:nvPr/>
          </p:nvSpPr>
          <p:spPr bwMode="auto">
            <a:xfrm>
              <a:off x="3711" y="722"/>
              <a:ext cx="3960" cy="957"/>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55" name="Line 31">
              <a:extLst>
                <a:ext uri="{FF2B5EF4-FFF2-40B4-BE49-F238E27FC236}">
                  <a16:creationId xmlns:a16="http://schemas.microsoft.com/office/drawing/2014/main" id="{F9755EC4-F403-A347-160C-00B976E48D9D}"/>
                </a:ext>
              </a:extLst>
            </p:cNvPr>
            <p:cNvSpPr>
              <a:spLocks noChangeShapeType="1"/>
            </p:cNvSpPr>
            <p:nvPr/>
          </p:nvSpPr>
          <p:spPr bwMode="auto">
            <a:xfrm>
              <a:off x="3455" y="722"/>
              <a:ext cx="4216" cy="1293"/>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56" name="Line 32">
              <a:extLst>
                <a:ext uri="{FF2B5EF4-FFF2-40B4-BE49-F238E27FC236}">
                  <a16:creationId xmlns:a16="http://schemas.microsoft.com/office/drawing/2014/main" id="{6B271713-0786-70D2-A830-16946824F36B}"/>
                </a:ext>
              </a:extLst>
            </p:cNvPr>
            <p:cNvSpPr>
              <a:spLocks noChangeShapeType="1"/>
            </p:cNvSpPr>
            <p:nvPr/>
          </p:nvSpPr>
          <p:spPr bwMode="auto">
            <a:xfrm>
              <a:off x="3199" y="722"/>
              <a:ext cx="4472" cy="1532"/>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57" name="Line 33">
              <a:extLst>
                <a:ext uri="{FF2B5EF4-FFF2-40B4-BE49-F238E27FC236}">
                  <a16:creationId xmlns:a16="http://schemas.microsoft.com/office/drawing/2014/main" id="{7B4C8B5C-AF60-AF33-D1D9-4C05347F4277}"/>
                </a:ext>
              </a:extLst>
            </p:cNvPr>
            <p:cNvSpPr>
              <a:spLocks noChangeShapeType="1"/>
            </p:cNvSpPr>
            <p:nvPr/>
          </p:nvSpPr>
          <p:spPr bwMode="auto">
            <a:xfrm>
              <a:off x="2880" y="722"/>
              <a:ext cx="4792" cy="2012"/>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58" name="Line 34">
              <a:extLst>
                <a:ext uri="{FF2B5EF4-FFF2-40B4-BE49-F238E27FC236}">
                  <a16:creationId xmlns:a16="http://schemas.microsoft.com/office/drawing/2014/main" id="{0918E23B-7BAA-8F0B-841C-131026D42655}"/>
                </a:ext>
              </a:extLst>
            </p:cNvPr>
            <p:cNvSpPr>
              <a:spLocks noChangeShapeType="1"/>
            </p:cNvSpPr>
            <p:nvPr/>
          </p:nvSpPr>
          <p:spPr bwMode="auto">
            <a:xfrm>
              <a:off x="2624" y="722"/>
              <a:ext cx="5048" cy="2587"/>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59" name="Line 35">
              <a:extLst>
                <a:ext uri="{FF2B5EF4-FFF2-40B4-BE49-F238E27FC236}">
                  <a16:creationId xmlns:a16="http://schemas.microsoft.com/office/drawing/2014/main" id="{E9DAD749-094F-9AC0-75A9-71B973010411}"/>
                </a:ext>
              </a:extLst>
            </p:cNvPr>
            <p:cNvSpPr>
              <a:spLocks noChangeShapeType="1"/>
            </p:cNvSpPr>
            <p:nvPr/>
          </p:nvSpPr>
          <p:spPr bwMode="auto">
            <a:xfrm>
              <a:off x="2367" y="722"/>
              <a:ext cx="5304" cy="3498"/>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60" name="Line 36">
              <a:extLst>
                <a:ext uri="{FF2B5EF4-FFF2-40B4-BE49-F238E27FC236}">
                  <a16:creationId xmlns:a16="http://schemas.microsoft.com/office/drawing/2014/main" id="{7B2251E5-E2ED-E635-A775-CC0CE5B6D6BB}"/>
                </a:ext>
              </a:extLst>
            </p:cNvPr>
            <p:cNvSpPr>
              <a:spLocks noChangeShapeType="1"/>
            </p:cNvSpPr>
            <p:nvPr/>
          </p:nvSpPr>
          <p:spPr bwMode="auto">
            <a:xfrm>
              <a:off x="2111" y="722"/>
              <a:ext cx="4285" cy="3594"/>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61" name="Line 37">
              <a:extLst>
                <a:ext uri="{FF2B5EF4-FFF2-40B4-BE49-F238E27FC236}">
                  <a16:creationId xmlns:a16="http://schemas.microsoft.com/office/drawing/2014/main" id="{F2BF61E4-BAA5-734B-CF0E-AD798A4A30D2}"/>
                </a:ext>
              </a:extLst>
            </p:cNvPr>
            <p:cNvSpPr>
              <a:spLocks noChangeShapeType="1"/>
            </p:cNvSpPr>
            <p:nvPr/>
          </p:nvSpPr>
          <p:spPr bwMode="auto">
            <a:xfrm>
              <a:off x="1791" y="722"/>
              <a:ext cx="3261" cy="3594"/>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62" name="Line 38">
              <a:extLst>
                <a:ext uri="{FF2B5EF4-FFF2-40B4-BE49-F238E27FC236}">
                  <a16:creationId xmlns:a16="http://schemas.microsoft.com/office/drawing/2014/main" id="{736B0C17-5AB9-F0C2-793F-CEF10302B7B9}"/>
                </a:ext>
              </a:extLst>
            </p:cNvPr>
            <p:cNvSpPr>
              <a:spLocks noChangeShapeType="1"/>
            </p:cNvSpPr>
            <p:nvPr/>
          </p:nvSpPr>
          <p:spPr bwMode="auto">
            <a:xfrm>
              <a:off x="1535" y="724"/>
              <a:ext cx="2174" cy="3496"/>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63" name="Line 39">
              <a:extLst>
                <a:ext uri="{FF2B5EF4-FFF2-40B4-BE49-F238E27FC236}">
                  <a16:creationId xmlns:a16="http://schemas.microsoft.com/office/drawing/2014/main" id="{6524E62D-78FF-F857-F85B-E5986AB17226}"/>
                </a:ext>
              </a:extLst>
            </p:cNvPr>
            <p:cNvSpPr>
              <a:spLocks noChangeShapeType="1"/>
            </p:cNvSpPr>
            <p:nvPr/>
          </p:nvSpPr>
          <p:spPr bwMode="auto">
            <a:xfrm>
              <a:off x="1216" y="674"/>
              <a:ext cx="1406" cy="3642"/>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64" name="Line 40">
              <a:extLst>
                <a:ext uri="{FF2B5EF4-FFF2-40B4-BE49-F238E27FC236}">
                  <a16:creationId xmlns:a16="http://schemas.microsoft.com/office/drawing/2014/main" id="{A8DD8DE6-04BD-A6EB-0EB2-CE55C85E6A1A}"/>
                </a:ext>
              </a:extLst>
            </p:cNvPr>
            <p:cNvSpPr>
              <a:spLocks noChangeShapeType="1"/>
            </p:cNvSpPr>
            <p:nvPr/>
          </p:nvSpPr>
          <p:spPr bwMode="auto">
            <a:xfrm>
              <a:off x="832" y="676"/>
              <a:ext cx="1022" cy="3642"/>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65" name="Line 41">
              <a:extLst>
                <a:ext uri="{FF2B5EF4-FFF2-40B4-BE49-F238E27FC236}">
                  <a16:creationId xmlns:a16="http://schemas.microsoft.com/office/drawing/2014/main" id="{0A00B7C9-DF48-3659-AA29-D805CA7BE03F}"/>
                </a:ext>
              </a:extLst>
            </p:cNvPr>
            <p:cNvSpPr>
              <a:spLocks noChangeShapeType="1"/>
            </p:cNvSpPr>
            <p:nvPr/>
          </p:nvSpPr>
          <p:spPr bwMode="auto">
            <a:xfrm>
              <a:off x="448" y="676"/>
              <a:ext cx="318" cy="3642"/>
            </a:xfrm>
            <a:prstGeom prst="line">
              <a:avLst/>
            </a:prstGeom>
            <a:noFill/>
            <a:ln w="9360" cap="flat">
              <a:solidFill>
                <a:srgbClr val="D3D5EB"/>
              </a:solidFill>
              <a:prstDash val="dash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1066" name="Group 42">
            <a:extLst>
              <a:ext uri="{FF2B5EF4-FFF2-40B4-BE49-F238E27FC236}">
                <a16:creationId xmlns:a16="http://schemas.microsoft.com/office/drawing/2014/main" id="{02CC5C34-4F00-49A0-91BB-2D8EE44E17F2}"/>
              </a:ext>
            </a:extLst>
          </p:cNvPr>
          <p:cNvGrpSpPr>
            <a:grpSpLocks/>
          </p:cNvGrpSpPr>
          <p:nvPr/>
        </p:nvGrpSpPr>
        <p:grpSpPr bwMode="auto">
          <a:xfrm>
            <a:off x="1828800" y="868363"/>
            <a:ext cx="10298113" cy="119062"/>
            <a:chOff x="1152" y="547"/>
            <a:chExt cx="6487" cy="75"/>
          </a:xfrm>
        </p:grpSpPr>
        <p:sp>
          <p:nvSpPr>
            <p:cNvPr id="1067" name="Rectangle 43">
              <a:extLst>
                <a:ext uri="{FF2B5EF4-FFF2-40B4-BE49-F238E27FC236}">
                  <a16:creationId xmlns:a16="http://schemas.microsoft.com/office/drawing/2014/main" id="{33892309-BD5B-DAE6-F633-8F5883EC6325}"/>
                </a:ext>
              </a:extLst>
            </p:cNvPr>
            <p:cNvSpPr>
              <a:spLocks noChangeArrowheads="1"/>
            </p:cNvSpPr>
            <p:nvPr/>
          </p:nvSpPr>
          <p:spPr bwMode="auto">
            <a:xfrm>
              <a:off x="5609" y="547"/>
              <a:ext cx="292" cy="75"/>
            </a:xfrm>
            <a:prstGeom prst="rect">
              <a:avLst/>
            </a:prstGeom>
            <a:solidFill>
              <a:srgbClr val="40458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68" name="Rectangle 44">
              <a:extLst>
                <a:ext uri="{FF2B5EF4-FFF2-40B4-BE49-F238E27FC236}">
                  <a16:creationId xmlns:a16="http://schemas.microsoft.com/office/drawing/2014/main" id="{A545E2EF-D7EF-1DEF-BDF8-98BCC4CEF7A9}"/>
                </a:ext>
              </a:extLst>
            </p:cNvPr>
            <p:cNvSpPr>
              <a:spLocks noChangeArrowheads="1"/>
            </p:cNvSpPr>
            <p:nvPr/>
          </p:nvSpPr>
          <p:spPr bwMode="auto">
            <a:xfrm>
              <a:off x="5936" y="547"/>
              <a:ext cx="261" cy="75"/>
            </a:xfrm>
            <a:prstGeom prst="rect">
              <a:avLst/>
            </a:prstGeom>
            <a:solidFill>
              <a:srgbClr val="40458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69" name="Rectangle 45">
              <a:extLst>
                <a:ext uri="{FF2B5EF4-FFF2-40B4-BE49-F238E27FC236}">
                  <a16:creationId xmlns:a16="http://schemas.microsoft.com/office/drawing/2014/main" id="{2C76E078-BA9A-0940-6EF3-ED04F749731F}"/>
                </a:ext>
              </a:extLst>
            </p:cNvPr>
            <p:cNvSpPr>
              <a:spLocks noChangeArrowheads="1"/>
            </p:cNvSpPr>
            <p:nvPr/>
          </p:nvSpPr>
          <p:spPr bwMode="auto">
            <a:xfrm>
              <a:off x="6231" y="547"/>
              <a:ext cx="234" cy="75"/>
            </a:xfrm>
            <a:prstGeom prst="rect">
              <a:avLst/>
            </a:prstGeom>
            <a:solidFill>
              <a:srgbClr val="40458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0" name="Rectangle 46">
              <a:extLst>
                <a:ext uri="{FF2B5EF4-FFF2-40B4-BE49-F238E27FC236}">
                  <a16:creationId xmlns:a16="http://schemas.microsoft.com/office/drawing/2014/main" id="{6A68D7AC-4456-8157-B143-4933665A3554}"/>
                </a:ext>
              </a:extLst>
            </p:cNvPr>
            <p:cNvSpPr>
              <a:spLocks noChangeArrowheads="1"/>
            </p:cNvSpPr>
            <p:nvPr/>
          </p:nvSpPr>
          <p:spPr bwMode="auto">
            <a:xfrm>
              <a:off x="6498" y="547"/>
              <a:ext cx="206" cy="75"/>
            </a:xfrm>
            <a:prstGeom prst="rect">
              <a:avLst/>
            </a:prstGeom>
            <a:solidFill>
              <a:srgbClr val="40458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1" name="Rectangle 47">
              <a:extLst>
                <a:ext uri="{FF2B5EF4-FFF2-40B4-BE49-F238E27FC236}">
                  <a16:creationId xmlns:a16="http://schemas.microsoft.com/office/drawing/2014/main" id="{DEC8CD33-BC1E-8D2B-F0E5-563A9D591BA8}"/>
                </a:ext>
              </a:extLst>
            </p:cNvPr>
            <p:cNvSpPr>
              <a:spLocks noChangeArrowheads="1"/>
            </p:cNvSpPr>
            <p:nvPr/>
          </p:nvSpPr>
          <p:spPr bwMode="auto">
            <a:xfrm>
              <a:off x="6737" y="547"/>
              <a:ext cx="175" cy="75"/>
            </a:xfrm>
            <a:prstGeom prst="rect">
              <a:avLst/>
            </a:prstGeom>
            <a:solidFill>
              <a:srgbClr val="40458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2" name="Rectangle 48">
              <a:extLst>
                <a:ext uri="{FF2B5EF4-FFF2-40B4-BE49-F238E27FC236}">
                  <a16:creationId xmlns:a16="http://schemas.microsoft.com/office/drawing/2014/main" id="{4B12B782-F466-FDBB-6527-6CAFF6AD8C23}"/>
                </a:ext>
              </a:extLst>
            </p:cNvPr>
            <p:cNvSpPr>
              <a:spLocks noChangeArrowheads="1"/>
            </p:cNvSpPr>
            <p:nvPr/>
          </p:nvSpPr>
          <p:spPr bwMode="auto">
            <a:xfrm>
              <a:off x="6946" y="547"/>
              <a:ext cx="148" cy="75"/>
            </a:xfrm>
            <a:prstGeom prst="rect">
              <a:avLst/>
            </a:prstGeom>
            <a:solidFill>
              <a:srgbClr val="40458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3" name="Rectangle 49">
              <a:extLst>
                <a:ext uri="{FF2B5EF4-FFF2-40B4-BE49-F238E27FC236}">
                  <a16:creationId xmlns:a16="http://schemas.microsoft.com/office/drawing/2014/main" id="{F1B1491A-2E8C-93E5-0746-40FC5A60B155}"/>
                </a:ext>
              </a:extLst>
            </p:cNvPr>
            <p:cNvSpPr>
              <a:spLocks noChangeArrowheads="1"/>
            </p:cNvSpPr>
            <p:nvPr/>
          </p:nvSpPr>
          <p:spPr bwMode="auto">
            <a:xfrm>
              <a:off x="1152" y="547"/>
              <a:ext cx="4422" cy="75"/>
            </a:xfrm>
            <a:prstGeom prst="rect">
              <a:avLst/>
            </a:prstGeom>
            <a:solidFill>
              <a:srgbClr val="40458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4" name="Rectangle 50">
              <a:extLst>
                <a:ext uri="{FF2B5EF4-FFF2-40B4-BE49-F238E27FC236}">
                  <a16:creationId xmlns:a16="http://schemas.microsoft.com/office/drawing/2014/main" id="{1BD6DA7F-E7FD-0A29-D220-575F7BE42594}"/>
                </a:ext>
              </a:extLst>
            </p:cNvPr>
            <p:cNvSpPr>
              <a:spLocks noChangeArrowheads="1"/>
            </p:cNvSpPr>
            <p:nvPr/>
          </p:nvSpPr>
          <p:spPr bwMode="auto">
            <a:xfrm>
              <a:off x="7530" y="547"/>
              <a:ext cx="51" cy="75"/>
            </a:xfrm>
            <a:prstGeom prst="rect">
              <a:avLst/>
            </a:prstGeom>
            <a:solidFill>
              <a:srgbClr val="40458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5" name="Rectangle 51">
              <a:extLst>
                <a:ext uri="{FF2B5EF4-FFF2-40B4-BE49-F238E27FC236}">
                  <a16:creationId xmlns:a16="http://schemas.microsoft.com/office/drawing/2014/main" id="{28F02F1B-F1B8-0448-D40A-DE894F195EC7}"/>
                </a:ext>
              </a:extLst>
            </p:cNvPr>
            <p:cNvSpPr>
              <a:spLocks noChangeArrowheads="1"/>
            </p:cNvSpPr>
            <p:nvPr/>
          </p:nvSpPr>
          <p:spPr bwMode="auto">
            <a:xfrm>
              <a:off x="7417" y="547"/>
              <a:ext cx="81" cy="75"/>
            </a:xfrm>
            <a:prstGeom prst="rect">
              <a:avLst/>
            </a:prstGeom>
            <a:solidFill>
              <a:srgbClr val="40458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6" name="Rectangle 52">
              <a:extLst>
                <a:ext uri="{FF2B5EF4-FFF2-40B4-BE49-F238E27FC236}">
                  <a16:creationId xmlns:a16="http://schemas.microsoft.com/office/drawing/2014/main" id="{5CC1ED61-FF2E-9E4E-751F-073A5AC57159}"/>
                </a:ext>
              </a:extLst>
            </p:cNvPr>
            <p:cNvSpPr>
              <a:spLocks noChangeArrowheads="1"/>
            </p:cNvSpPr>
            <p:nvPr/>
          </p:nvSpPr>
          <p:spPr bwMode="auto">
            <a:xfrm>
              <a:off x="7280" y="547"/>
              <a:ext cx="106" cy="75"/>
            </a:xfrm>
            <a:prstGeom prst="rect">
              <a:avLst/>
            </a:prstGeom>
            <a:solidFill>
              <a:srgbClr val="40458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7" name="Rectangle 53">
              <a:extLst>
                <a:ext uri="{FF2B5EF4-FFF2-40B4-BE49-F238E27FC236}">
                  <a16:creationId xmlns:a16="http://schemas.microsoft.com/office/drawing/2014/main" id="{7127612E-43D1-9074-B28D-3FBC4FA5FA15}"/>
                </a:ext>
              </a:extLst>
            </p:cNvPr>
            <p:cNvSpPr>
              <a:spLocks noChangeArrowheads="1"/>
            </p:cNvSpPr>
            <p:nvPr/>
          </p:nvSpPr>
          <p:spPr bwMode="auto">
            <a:xfrm>
              <a:off x="7127" y="547"/>
              <a:ext cx="119" cy="75"/>
            </a:xfrm>
            <a:prstGeom prst="rect">
              <a:avLst/>
            </a:prstGeom>
            <a:solidFill>
              <a:srgbClr val="40458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78" name="Rectangle 54">
              <a:extLst>
                <a:ext uri="{FF2B5EF4-FFF2-40B4-BE49-F238E27FC236}">
                  <a16:creationId xmlns:a16="http://schemas.microsoft.com/office/drawing/2014/main" id="{F45C4FDE-6DB9-8ABF-7214-F601AD06BE81}"/>
                </a:ext>
              </a:extLst>
            </p:cNvPr>
            <p:cNvSpPr>
              <a:spLocks noChangeArrowheads="1"/>
            </p:cNvSpPr>
            <p:nvPr/>
          </p:nvSpPr>
          <p:spPr bwMode="auto">
            <a:xfrm>
              <a:off x="7614" y="547"/>
              <a:ext cx="25" cy="75"/>
            </a:xfrm>
            <a:prstGeom prst="rect">
              <a:avLst/>
            </a:prstGeom>
            <a:solidFill>
              <a:srgbClr val="40458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pic>
        <p:nvPicPr>
          <p:cNvPr id="1079" name="Picture 55" hidden="1">
            <a:extLst>
              <a:ext uri="{FF2B5EF4-FFF2-40B4-BE49-F238E27FC236}">
                <a16:creationId xmlns:a16="http://schemas.microsoft.com/office/drawing/2014/main" id="{5232CBB6-2B2F-0D66-0449-35F0967DC16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4138" y="63500"/>
            <a:ext cx="1627187" cy="8985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80" name="Rectangle 56">
            <a:extLst>
              <a:ext uri="{FF2B5EF4-FFF2-40B4-BE49-F238E27FC236}">
                <a16:creationId xmlns:a16="http://schemas.microsoft.com/office/drawing/2014/main" id="{ED93D743-7AF2-A7F1-4BAA-525562B28B0A}"/>
              </a:ext>
            </a:extLst>
          </p:cNvPr>
          <p:cNvSpPr>
            <a:spLocks noChangeArrowheads="1"/>
          </p:cNvSpPr>
          <p:nvPr/>
        </p:nvSpPr>
        <p:spPr bwMode="auto">
          <a:xfrm>
            <a:off x="0" y="2057400"/>
            <a:ext cx="12192000" cy="4800600"/>
          </a:xfrm>
          <a:prstGeom prst="rect">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1" name="Rectangle 57">
            <a:extLst>
              <a:ext uri="{FF2B5EF4-FFF2-40B4-BE49-F238E27FC236}">
                <a16:creationId xmlns:a16="http://schemas.microsoft.com/office/drawing/2014/main" id="{43CFC432-4872-155B-7E92-D7A8C50DEABD}"/>
              </a:ext>
            </a:extLst>
          </p:cNvPr>
          <p:cNvSpPr>
            <a:spLocks noChangeArrowheads="1"/>
          </p:cNvSpPr>
          <p:nvPr/>
        </p:nvSpPr>
        <p:spPr bwMode="auto">
          <a:xfrm>
            <a:off x="0" y="0"/>
            <a:ext cx="12192000" cy="2133600"/>
          </a:xfrm>
          <a:prstGeom prst="rect">
            <a:avLst/>
          </a:prstGeom>
          <a:gradFill rotWithShape="0">
            <a:gsLst>
              <a:gs pos="0">
                <a:srgbClr val="40458C"/>
              </a:gs>
              <a:gs pos="100000">
                <a:srgbClr val="FFFFFF"/>
              </a:gs>
            </a:gsLst>
            <a:lin ang="5400000" scaled="1"/>
          </a:gra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082" name="Group 58">
            <a:extLst>
              <a:ext uri="{FF2B5EF4-FFF2-40B4-BE49-F238E27FC236}">
                <a16:creationId xmlns:a16="http://schemas.microsoft.com/office/drawing/2014/main" id="{60E594F3-3FB9-A64F-BB9F-1A333B7AD188}"/>
              </a:ext>
            </a:extLst>
          </p:cNvPr>
          <p:cNvGrpSpPr>
            <a:grpSpLocks/>
          </p:cNvGrpSpPr>
          <p:nvPr/>
        </p:nvGrpSpPr>
        <p:grpSpPr bwMode="auto">
          <a:xfrm>
            <a:off x="1117600" y="0"/>
            <a:ext cx="2232025" cy="6473825"/>
            <a:chOff x="704" y="0"/>
            <a:chExt cx="1406" cy="4078"/>
          </a:xfrm>
        </p:grpSpPr>
        <p:sp>
          <p:nvSpPr>
            <p:cNvPr id="1083" name="Rectangle 59">
              <a:extLst>
                <a:ext uri="{FF2B5EF4-FFF2-40B4-BE49-F238E27FC236}">
                  <a16:creationId xmlns:a16="http://schemas.microsoft.com/office/drawing/2014/main" id="{7F6AB2D7-A867-D6B1-7556-21156DE002F6}"/>
                </a:ext>
              </a:extLst>
            </p:cNvPr>
            <p:cNvSpPr>
              <a:spLocks noChangeArrowheads="1"/>
            </p:cNvSpPr>
            <p:nvPr/>
          </p:nvSpPr>
          <p:spPr bwMode="auto">
            <a:xfrm rot="5400000">
              <a:off x="1315" y="2191"/>
              <a:ext cx="184" cy="1406"/>
            </a:xfrm>
            <a:prstGeom prst="rect">
              <a:avLst/>
            </a:prstGeom>
            <a:solidFill>
              <a:srgbClr val="40458C">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4" name="Rectangle 60">
              <a:extLst>
                <a:ext uri="{FF2B5EF4-FFF2-40B4-BE49-F238E27FC236}">
                  <a16:creationId xmlns:a16="http://schemas.microsoft.com/office/drawing/2014/main" id="{3691B337-FFD1-7B51-EBA3-1D53786290A2}"/>
                </a:ext>
              </a:extLst>
            </p:cNvPr>
            <p:cNvSpPr>
              <a:spLocks noChangeArrowheads="1"/>
            </p:cNvSpPr>
            <p:nvPr/>
          </p:nvSpPr>
          <p:spPr bwMode="auto">
            <a:xfrm rot="5400000">
              <a:off x="1325" y="2386"/>
              <a:ext cx="164" cy="1406"/>
            </a:xfrm>
            <a:prstGeom prst="rect">
              <a:avLst/>
            </a:prstGeom>
            <a:solidFill>
              <a:srgbClr val="40458C">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5" name="Rectangle 61">
              <a:extLst>
                <a:ext uri="{FF2B5EF4-FFF2-40B4-BE49-F238E27FC236}">
                  <a16:creationId xmlns:a16="http://schemas.microsoft.com/office/drawing/2014/main" id="{8759D0E6-CB85-9170-E426-F5F49F66AB3A}"/>
                </a:ext>
              </a:extLst>
            </p:cNvPr>
            <p:cNvSpPr>
              <a:spLocks noChangeArrowheads="1"/>
            </p:cNvSpPr>
            <p:nvPr/>
          </p:nvSpPr>
          <p:spPr bwMode="auto">
            <a:xfrm rot="5400000">
              <a:off x="1334" y="2564"/>
              <a:ext cx="146" cy="1406"/>
            </a:xfrm>
            <a:prstGeom prst="rect">
              <a:avLst/>
            </a:prstGeom>
            <a:solidFill>
              <a:srgbClr val="40458C">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6" name="Rectangle 62">
              <a:extLst>
                <a:ext uri="{FF2B5EF4-FFF2-40B4-BE49-F238E27FC236}">
                  <a16:creationId xmlns:a16="http://schemas.microsoft.com/office/drawing/2014/main" id="{874DB789-CA5D-52F2-1E3D-C56FE86B6687}"/>
                </a:ext>
              </a:extLst>
            </p:cNvPr>
            <p:cNvSpPr>
              <a:spLocks noChangeArrowheads="1"/>
            </p:cNvSpPr>
            <p:nvPr/>
          </p:nvSpPr>
          <p:spPr bwMode="auto">
            <a:xfrm rot="5400000">
              <a:off x="1343" y="2723"/>
              <a:ext cx="128" cy="1406"/>
            </a:xfrm>
            <a:prstGeom prst="rect">
              <a:avLst/>
            </a:prstGeom>
            <a:solidFill>
              <a:srgbClr val="40458C">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7" name="Rectangle 63">
              <a:extLst>
                <a:ext uri="{FF2B5EF4-FFF2-40B4-BE49-F238E27FC236}">
                  <a16:creationId xmlns:a16="http://schemas.microsoft.com/office/drawing/2014/main" id="{D7296360-36E4-175B-9CD9-93840FD18115}"/>
                </a:ext>
              </a:extLst>
            </p:cNvPr>
            <p:cNvSpPr>
              <a:spLocks noChangeArrowheads="1"/>
            </p:cNvSpPr>
            <p:nvPr/>
          </p:nvSpPr>
          <p:spPr bwMode="auto">
            <a:xfrm rot="5400000">
              <a:off x="1352" y="2864"/>
              <a:ext cx="110" cy="1406"/>
            </a:xfrm>
            <a:prstGeom prst="rect">
              <a:avLst/>
            </a:prstGeom>
            <a:solidFill>
              <a:srgbClr val="40458C">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8" name="Rectangle 64">
              <a:extLst>
                <a:ext uri="{FF2B5EF4-FFF2-40B4-BE49-F238E27FC236}">
                  <a16:creationId xmlns:a16="http://schemas.microsoft.com/office/drawing/2014/main" id="{68908437-8AE6-A953-6EFD-4EE45FAC1731}"/>
                </a:ext>
              </a:extLst>
            </p:cNvPr>
            <p:cNvSpPr>
              <a:spLocks noChangeArrowheads="1"/>
            </p:cNvSpPr>
            <p:nvPr/>
          </p:nvSpPr>
          <p:spPr bwMode="auto">
            <a:xfrm rot="5400000">
              <a:off x="1361" y="2987"/>
              <a:ext cx="92" cy="1406"/>
            </a:xfrm>
            <a:prstGeom prst="rect">
              <a:avLst/>
            </a:prstGeom>
            <a:solidFill>
              <a:srgbClr val="40458C">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89" name="Rectangle 65">
              <a:extLst>
                <a:ext uri="{FF2B5EF4-FFF2-40B4-BE49-F238E27FC236}">
                  <a16:creationId xmlns:a16="http://schemas.microsoft.com/office/drawing/2014/main" id="{0BE601C0-23A5-905E-A35F-CA0DA27EF5E4}"/>
                </a:ext>
              </a:extLst>
            </p:cNvPr>
            <p:cNvSpPr>
              <a:spLocks noChangeArrowheads="1"/>
            </p:cNvSpPr>
            <p:nvPr/>
          </p:nvSpPr>
          <p:spPr bwMode="auto">
            <a:xfrm rot="5400000">
              <a:off x="17" y="687"/>
              <a:ext cx="2780" cy="1406"/>
            </a:xfrm>
            <a:prstGeom prst="rect">
              <a:avLst/>
            </a:prstGeom>
            <a:solidFill>
              <a:srgbClr val="40458C">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0" name="Rectangle 66">
              <a:extLst>
                <a:ext uri="{FF2B5EF4-FFF2-40B4-BE49-F238E27FC236}">
                  <a16:creationId xmlns:a16="http://schemas.microsoft.com/office/drawing/2014/main" id="{CC766A8E-ED10-1195-E130-5A19FE421C96}"/>
                </a:ext>
              </a:extLst>
            </p:cNvPr>
            <p:cNvSpPr>
              <a:spLocks noChangeArrowheads="1"/>
            </p:cNvSpPr>
            <p:nvPr/>
          </p:nvSpPr>
          <p:spPr bwMode="auto">
            <a:xfrm rot="5400000">
              <a:off x="1391" y="3324"/>
              <a:ext cx="32" cy="1406"/>
            </a:xfrm>
            <a:prstGeom prst="rect">
              <a:avLst/>
            </a:prstGeom>
            <a:solidFill>
              <a:srgbClr val="40458C">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1" name="Rectangle 67">
              <a:extLst>
                <a:ext uri="{FF2B5EF4-FFF2-40B4-BE49-F238E27FC236}">
                  <a16:creationId xmlns:a16="http://schemas.microsoft.com/office/drawing/2014/main" id="{1F557BA2-1C08-BE46-E291-CB09ADBDCAFC}"/>
                </a:ext>
              </a:extLst>
            </p:cNvPr>
            <p:cNvSpPr>
              <a:spLocks noChangeArrowheads="1"/>
            </p:cNvSpPr>
            <p:nvPr/>
          </p:nvSpPr>
          <p:spPr bwMode="auto">
            <a:xfrm rot="5400000">
              <a:off x="1382" y="3262"/>
              <a:ext cx="50" cy="1406"/>
            </a:xfrm>
            <a:prstGeom prst="rect">
              <a:avLst/>
            </a:prstGeom>
            <a:solidFill>
              <a:srgbClr val="40458C">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2" name="Rectangle 68">
              <a:extLst>
                <a:ext uri="{FF2B5EF4-FFF2-40B4-BE49-F238E27FC236}">
                  <a16:creationId xmlns:a16="http://schemas.microsoft.com/office/drawing/2014/main" id="{E6794AFD-7AA9-2DF0-E01D-8D084FB6D18B}"/>
                </a:ext>
              </a:extLst>
            </p:cNvPr>
            <p:cNvSpPr>
              <a:spLocks noChangeArrowheads="1"/>
            </p:cNvSpPr>
            <p:nvPr/>
          </p:nvSpPr>
          <p:spPr bwMode="auto">
            <a:xfrm rot="5400000">
              <a:off x="1374" y="3184"/>
              <a:ext cx="66" cy="1406"/>
            </a:xfrm>
            <a:prstGeom prst="rect">
              <a:avLst/>
            </a:prstGeom>
            <a:solidFill>
              <a:srgbClr val="40458C">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3" name="Rectangle 69">
              <a:extLst>
                <a:ext uri="{FF2B5EF4-FFF2-40B4-BE49-F238E27FC236}">
                  <a16:creationId xmlns:a16="http://schemas.microsoft.com/office/drawing/2014/main" id="{130AD3BE-2B22-EC3B-791C-B721A658C04C}"/>
                </a:ext>
              </a:extLst>
            </p:cNvPr>
            <p:cNvSpPr>
              <a:spLocks noChangeArrowheads="1"/>
            </p:cNvSpPr>
            <p:nvPr/>
          </p:nvSpPr>
          <p:spPr bwMode="auto">
            <a:xfrm rot="5400000">
              <a:off x="1369" y="3092"/>
              <a:ext cx="75" cy="1406"/>
            </a:xfrm>
            <a:prstGeom prst="rect">
              <a:avLst/>
            </a:prstGeom>
            <a:solidFill>
              <a:srgbClr val="40458C">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4" name="Rectangle 70">
              <a:extLst>
                <a:ext uri="{FF2B5EF4-FFF2-40B4-BE49-F238E27FC236}">
                  <a16:creationId xmlns:a16="http://schemas.microsoft.com/office/drawing/2014/main" id="{D2EF5A36-1F6C-8392-68C6-9E9FC4AD5F94}"/>
                </a:ext>
              </a:extLst>
            </p:cNvPr>
            <p:cNvSpPr>
              <a:spLocks noChangeArrowheads="1"/>
            </p:cNvSpPr>
            <p:nvPr/>
          </p:nvSpPr>
          <p:spPr bwMode="auto">
            <a:xfrm rot="5400000">
              <a:off x="1400" y="3368"/>
              <a:ext cx="14" cy="1406"/>
            </a:xfrm>
            <a:prstGeom prst="rect">
              <a:avLst/>
            </a:prstGeom>
            <a:solidFill>
              <a:srgbClr val="40458C">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95" name="Rectangle 71">
            <a:extLst>
              <a:ext uri="{FF2B5EF4-FFF2-40B4-BE49-F238E27FC236}">
                <a16:creationId xmlns:a16="http://schemas.microsoft.com/office/drawing/2014/main" id="{E25343A1-FFE4-54F2-FD90-6008B59E5178}"/>
              </a:ext>
            </a:extLst>
          </p:cNvPr>
          <p:cNvSpPr>
            <a:spLocks noChangeArrowheads="1"/>
          </p:cNvSpPr>
          <p:nvPr/>
        </p:nvSpPr>
        <p:spPr bwMode="auto">
          <a:xfrm>
            <a:off x="8669338" y="2514600"/>
            <a:ext cx="471487" cy="122238"/>
          </a:xfrm>
          <a:prstGeom prst="rect">
            <a:avLst/>
          </a:prstGeom>
          <a:solidFill>
            <a:srgbClr val="40458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6" name="Rectangle 72">
            <a:extLst>
              <a:ext uri="{FF2B5EF4-FFF2-40B4-BE49-F238E27FC236}">
                <a16:creationId xmlns:a16="http://schemas.microsoft.com/office/drawing/2014/main" id="{E6392BC8-3C92-E8E9-2E7E-DFAE02133669}"/>
              </a:ext>
            </a:extLst>
          </p:cNvPr>
          <p:cNvSpPr>
            <a:spLocks noChangeArrowheads="1"/>
          </p:cNvSpPr>
          <p:nvPr/>
        </p:nvSpPr>
        <p:spPr bwMode="auto">
          <a:xfrm>
            <a:off x="9193213" y="2514600"/>
            <a:ext cx="420687" cy="122238"/>
          </a:xfrm>
          <a:prstGeom prst="rect">
            <a:avLst/>
          </a:prstGeom>
          <a:solidFill>
            <a:srgbClr val="40458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7" name="Rectangle 73">
            <a:extLst>
              <a:ext uri="{FF2B5EF4-FFF2-40B4-BE49-F238E27FC236}">
                <a16:creationId xmlns:a16="http://schemas.microsoft.com/office/drawing/2014/main" id="{F7525C3C-D81F-57C7-023E-FE1C83E7BD4B}"/>
              </a:ext>
            </a:extLst>
          </p:cNvPr>
          <p:cNvSpPr>
            <a:spLocks noChangeArrowheads="1"/>
          </p:cNvSpPr>
          <p:nvPr/>
        </p:nvSpPr>
        <p:spPr bwMode="auto">
          <a:xfrm>
            <a:off x="9666288" y="2514600"/>
            <a:ext cx="376237" cy="122238"/>
          </a:xfrm>
          <a:prstGeom prst="rect">
            <a:avLst/>
          </a:prstGeom>
          <a:solidFill>
            <a:srgbClr val="40458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8" name="Rectangle 74">
            <a:extLst>
              <a:ext uri="{FF2B5EF4-FFF2-40B4-BE49-F238E27FC236}">
                <a16:creationId xmlns:a16="http://schemas.microsoft.com/office/drawing/2014/main" id="{5E60368D-D88C-81F7-E579-34BF2F2E1E25}"/>
              </a:ext>
            </a:extLst>
          </p:cNvPr>
          <p:cNvSpPr>
            <a:spLocks noChangeArrowheads="1"/>
          </p:cNvSpPr>
          <p:nvPr/>
        </p:nvSpPr>
        <p:spPr bwMode="auto">
          <a:xfrm>
            <a:off x="10094913" y="2514600"/>
            <a:ext cx="331787" cy="122238"/>
          </a:xfrm>
          <a:prstGeom prst="rect">
            <a:avLst/>
          </a:prstGeom>
          <a:solidFill>
            <a:srgbClr val="40458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9" name="Rectangle 75">
            <a:extLst>
              <a:ext uri="{FF2B5EF4-FFF2-40B4-BE49-F238E27FC236}">
                <a16:creationId xmlns:a16="http://schemas.microsoft.com/office/drawing/2014/main" id="{C997A3CB-E6C3-F980-8660-270C8682C385}"/>
              </a:ext>
            </a:extLst>
          </p:cNvPr>
          <p:cNvSpPr>
            <a:spLocks noChangeArrowheads="1"/>
          </p:cNvSpPr>
          <p:nvPr/>
        </p:nvSpPr>
        <p:spPr bwMode="auto">
          <a:xfrm>
            <a:off x="10477500" y="2514600"/>
            <a:ext cx="285750" cy="122238"/>
          </a:xfrm>
          <a:prstGeom prst="rect">
            <a:avLst/>
          </a:prstGeom>
          <a:solidFill>
            <a:srgbClr val="40458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0" name="Rectangle 76">
            <a:extLst>
              <a:ext uri="{FF2B5EF4-FFF2-40B4-BE49-F238E27FC236}">
                <a16:creationId xmlns:a16="http://schemas.microsoft.com/office/drawing/2014/main" id="{7BB545F1-E50C-5D4B-42E9-8F3AE63491CB}"/>
              </a:ext>
            </a:extLst>
          </p:cNvPr>
          <p:cNvSpPr>
            <a:spLocks noChangeArrowheads="1"/>
          </p:cNvSpPr>
          <p:nvPr/>
        </p:nvSpPr>
        <p:spPr bwMode="auto">
          <a:xfrm>
            <a:off x="10812463" y="2514600"/>
            <a:ext cx="241300" cy="122238"/>
          </a:xfrm>
          <a:prstGeom prst="rect">
            <a:avLst/>
          </a:prstGeom>
          <a:solidFill>
            <a:srgbClr val="40458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1" name="Rectangle 77">
            <a:extLst>
              <a:ext uri="{FF2B5EF4-FFF2-40B4-BE49-F238E27FC236}">
                <a16:creationId xmlns:a16="http://schemas.microsoft.com/office/drawing/2014/main" id="{D23C886A-5CCB-DFBA-C86C-E390CDFC32F2}"/>
              </a:ext>
            </a:extLst>
          </p:cNvPr>
          <p:cNvSpPr>
            <a:spLocks noChangeArrowheads="1"/>
          </p:cNvSpPr>
          <p:nvPr/>
        </p:nvSpPr>
        <p:spPr bwMode="auto">
          <a:xfrm>
            <a:off x="4064000" y="2514600"/>
            <a:ext cx="4552950" cy="122238"/>
          </a:xfrm>
          <a:prstGeom prst="rect">
            <a:avLst/>
          </a:prstGeom>
          <a:solidFill>
            <a:srgbClr val="40458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2" name="Rectangle 78">
            <a:extLst>
              <a:ext uri="{FF2B5EF4-FFF2-40B4-BE49-F238E27FC236}">
                <a16:creationId xmlns:a16="http://schemas.microsoft.com/office/drawing/2014/main" id="{6AB8D36D-7874-C5E3-4B09-5EF0B2B5449D}"/>
              </a:ext>
            </a:extLst>
          </p:cNvPr>
          <p:cNvSpPr>
            <a:spLocks noChangeArrowheads="1"/>
          </p:cNvSpPr>
          <p:nvPr/>
        </p:nvSpPr>
        <p:spPr bwMode="auto">
          <a:xfrm>
            <a:off x="11749088" y="2514600"/>
            <a:ext cx="85725" cy="122238"/>
          </a:xfrm>
          <a:prstGeom prst="rect">
            <a:avLst/>
          </a:prstGeom>
          <a:solidFill>
            <a:srgbClr val="40458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3" name="Rectangle 79">
            <a:extLst>
              <a:ext uri="{FF2B5EF4-FFF2-40B4-BE49-F238E27FC236}">
                <a16:creationId xmlns:a16="http://schemas.microsoft.com/office/drawing/2014/main" id="{FAB91B9B-BB76-DFB0-A74E-2F80D430AC96}"/>
              </a:ext>
            </a:extLst>
          </p:cNvPr>
          <p:cNvSpPr>
            <a:spLocks noChangeArrowheads="1"/>
          </p:cNvSpPr>
          <p:nvPr/>
        </p:nvSpPr>
        <p:spPr bwMode="auto">
          <a:xfrm>
            <a:off x="11568113" y="2514600"/>
            <a:ext cx="133350" cy="122238"/>
          </a:xfrm>
          <a:prstGeom prst="rect">
            <a:avLst/>
          </a:prstGeom>
          <a:solidFill>
            <a:srgbClr val="40458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4" name="Rectangle 80">
            <a:extLst>
              <a:ext uri="{FF2B5EF4-FFF2-40B4-BE49-F238E27FC236}">
                <a16:creationId xmlns:a16="http://schemas.microsoft.com/office/drawing/2014/main" id="{1C3EA900-FBAD-895F-AC24-E06D47D438D9}"/>
              </a:ext>
            </a:extLst>
          </p:cNvPr>
          <p:cNvSpPr>
            <a:spLocks noChangeArrowheads="1"/>
          </p:cNvSpPr>
          <p:nvPr/>
        </p:nvSpPr>
        <p:spPr bwMode="auto">
          <a:xfrm>
            <a:off x="11347450" y="2514600"/>
            <a:ext cx="173038" cy="122238"/>
          </a:xfrm>
          <a:prstGeom prst="rect">
            <a:avLst/>
          </a:prstGeom>
          <a:solidFill>
            <a:srgbClr val="40458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5" name="Rectangle 81">
            <a:extLst>
              <a:ext uri="{FF2B5EF4-FFF2-40B4-BE49-F238E27FC236}">
                <a16:creationId xmlns:a16="http://schemas.microsoft.com/office/drawing/2014/main" id="{29184B43-1D04-9F96-400B-BA0F5F313CB8}"/>
              </a:ext>
            </a:extLst>
          </p:cNvPr>
          <p:cNvSpPr>
            <a:spLocks noChangeArrowheads="1"/>
          </p:cNvSpPr>
          <p:nvPr/>
        </p:nvSpPr>
        <p:spPr bwMode="auto">
          <a:xfrm>
            <a:off x="11101388" y="2514600"/>
            <a:ext cx="193675" cy="122238"/>
          </a:xfrm>
          <a:prstGeom prst="rect">
            <a:avLst/>
          </a:prstGeom>
          <a:solidFill>
            <a:srgbClr val="40458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6" name="Rectangle 82">
            <a:extLst>
              <a:ext uri="{FF2B5EF4-FFF2-40B4-BE49-F238E27FC236}">
                <a16:creationId xmlns:a16="http://schemas.microsoft.com/office/drawing/2014/main" id="{0452103B-284B-E274-5FCD-B1D6D77C301A}"/>
              </a:ext>
            </a:extLst>
          </p:cNvPr>
          <p:cNvSpPr>
            <a:spLocks noChangeArrowheads="1"/>
          </p:cNvSpPr>
          <p:nvPr/>
        </p:nvSpPr>
        <p:spPr bwMode="auto">
          <a:xfrm>
            <a:off x="11882438" y="2514600"/>
            <a:ext cx="44450" cy="122238"/>
          </a:xfrm>
          <a:prstGeom prst="rect">
            <a:avLst/>
          </a:prstGeom>
          <a:solidFill>
            <a:srgbClr val="40458C"/>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1107" name="Group 83">
            <a:extLst>
              <a:ext uri="{FF2B5EF4-FFF2-40B4-BE49-F238E27FC236}">
                <a16:creationId xmlns:a16="http://schemas.microsoft.com/office/drawing/2014/main" id="{B3197FD0-CEA9-16D1-7F21-4A72E1B4E8CB}"/>
              </a:ext>
            </a:extLst>
          </p:cNvPr>
          <p:cNvGrpSpPr>
            <a:grpSpLocks/>
          </p:cNvGrpSpPr>
          <p:nvPr/>
        </p:nvGrpSpPr>
        <p:grpSpPr bwMode="auto">
          <a:xfrm>
            <a:off x="1117600" y="0"/>
            <a:ext cx="2232025" cy="6473825"/>
            <a:chOff x="704" y="0"/>
            <a:chExt cx="1406" cy="4078"/>
          </a:xfrm>
        </p:grpSpPr>
        <p:sp>
          <p:nvSpPr>
            <p:cNvPr id="1108" name="Rectangle 84">
              <a:extLst>
                <a:ext uri="{FF2B5EF4-FFF2-40B4-BE49-F238E27FC236}">
                  <a16:creationId xmlns:a16="http://schemas.microsoft.com/office/drawing/2014/main" id="{E06BEEB6-8CF4-9F3E-90D2-0FE6E882B387}"/>
                </a:ext>
              </a:extLst>
            </p:cNvPr>
            <p:cNvSpPr>
              <a:spLocks noChangeArrowheads="1"/>
            </p:cNvSpPr>
            <p:nvPr/>
          </p:nvSpPr>
          <p:spPr bwMode="auto">
            <a:xfrm rot="5400000">
              <a:off x="1315" y="2191"/>
              <a:ext cx="184" cy="1406"/>
            </a:xfrm>
            <a:prstGeom prst="rect">
              <a:avLst/>
            </a:prstGeom>
            <a:solidFill>
              <a:srgbClr val="40458C">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09" name="Rectangle 85">
              <a:extLst>
                <a:ext uri="{FF2B5EF4-FFF2-40B4-BE49-F238E27FC236}">
                  <a16:creationId xmlns:a16="http://schemas.microsoft.com/office/drawing/2014/main" id="{EC568DA5-EFE6-67B3-F0BC-FCFADE886669}"/>
                </a:ext>
              </a:extLst>
            </p:cNvPr>
            <p:cNvSpPr>
              <a:spLocks noChangeArrowheads="1"/>
            </p:cNvSpPr>
            <p:nvPr/>
          </p:nvSpPr>
          <p:spPr bwMode="auto">
            <a:xfrm rot="5400000">
              <a:off x="1325" y="2386"/>
              <a:ext cx="164" cy="1406"/>
            </a:xfrm>
            <a:prstGeom prst="rect">
              <a:avLst/>
            </a:prstGeom>
            <a:solidFill>
              <a:srgbClr val="40458C">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0" name="Rectangle 86">
              <a:extLst>
                <a:ext uri="{FF2B5EF4-FFF2-40B4-BE49-F238E27FC236}">
                  <a16:creationId xmlns:a16="http://schemas.microsoft.com/office/drawing/2014/main" id="{A2F60BCB-3FCC-1656-5292-EE58767DAD77}"/>
                </a:ext>
              </a:extLst>
            </p:cNvPr>
            <p:cNvSpPr>
              <a:spLocks noChangeArrowheads="1"/>
            </p:cNvSpPr>
            <p:nvPr/>
          </p:nvSpPr>
          <p:spPr bwMode="auto">
            <a:xfrm rot="5400000">
              <a:off x="1334" y="2564"/>
              <a:ext cx="146" cy="1406"/>
            </a:xfrm>
            <a:prstGeom prst="rect">
              <a:avLst/>
            </a:prstGeom>
            <a:solidFill>
              <a:srgbClr val="40458C">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1" name="Rectangle 87">
              <a:extLst>
                <a:ext uri="{FF2B5EF4-FFF2-40B4-BE49-F238E27FC236}">
                  <a16:creationId xmlns:a16="http://schemas.microsoft.com/office/drawing/2014/main" id="{8DE0631B-C7E0-FF66-70EA-03D5E8F768E2}"/>
                </a:ext>
              </a:extLst>
            </p:cNvPr>
            <p:cNvSpPr>
              <a:spLocks noChangeArrowheads="1"/>
            </p:cNvSpPr>
            <p:nvPr/>
          </p:nvSpPr>
          <p:spPr bwMode="auto">
            <a:xfrm rot="5400000">
              <a:off x="1343" y="2723"/>
              <a:ext cx="128" cy="1406"/>
            </a:xfrm>
            <a:prstGeom prst="rect">
              <a:avLst/>
            </a:prstGeom>
            <a:solidFill>
              <a:srgbClr val="40458C">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2" name="Rectangle 88">
              <a:extLst>
                <a:ext uri="{FF2B5EF4-FFF2-40B4-BE49-F238E27FC236}">
                  <a16:creationId xmlns:a16="http://schemas.microsoft.com/office/drawing/2014/main" id="{5DA5E073-9BEB-5D70-7ED7-95169C1F7C19}"/>
                </a:ext>
              </a:extLst>
            </p:cNvPr>
            <p:cNvSpPr>
              <a:spLocks noChangeArrowheads="1"/>
            </p:cNvSpPr>
            <p:nvPr/>
          </p:nvSpPr>
          <p:spPr bwMode="auto">
            <a:xfrm rot="5400000">
              <a:off x="1352" y="2864"/>
              <a:ext cx="110" cy="1406"/>
            </a:xfrm>
            <a:prstGeom prst="rect">
              <a:avLst/>
            </a:prstGeom>
            <a:solidFill>
              <a:srgbClr val="40458C">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3" name="Rectangle 89">
              <a:extLst>
                <a:ext uri="{FF2B5EF4-FFF2-40B4-BE49-F238E27FC236}">
                  <a16:creationId xmlns:a16="http://schemas.microsoft.com/office/drawing/2014/main" id="{746F876B-9C03-1021-5FE9-EC61426B67E8}"/>
                </a:ext>
              </a:extLst>
            </p:cNvPr>
            <p:cNvSpPr>
              <a:spLocks noChangeArrowheads="1"/>
            </p:cNvSpPr>
            <p:nvPr/>
          </p:nvSpPr>
          <p:spPr bwMode="auto">
            <a:xfrm rot="5400000">
              <a:off x="1361" y="2987"/>
              <a:ext cx="92" cy="1406"/>
            </a:xfrm>
            <a:prstGeom prst="rect">
              <a:avLst/>
            </a:prstGeom>
            <a:solidFill>
              <a:srgbClr val="40458C">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4" name="Rectangle 90">
              <a:extLst>
                <a:ext uri="{FF2B5EF4-FFF2-40B4-BE49-F238E27FC236}">
                  <a16:creationId xmlns:a16="http://schemas.microsoft.com/office/drawing/2014/main" id="{9A3A02A7-76D9-2724-329C-4C2DF180895B}"/>
                </a:ext>
              </a:extLst>
            </p:cNvPr>
            <p:cNvSpPr>
              <a:spLocks noChangeArrowheads="1"/>
            </p:cNvSpPr>
            <p:nvPr/>
          </p:nvSpPr>
          <p:spPr bwMode="auto">
            <a:xfrm rot="5400000">
              <a:off x="17" y="687"/>
              <a:ext cx="2780" cy="1406"/>
            </a:xfrm>
            <a:prstGeom prst="rect">
              <a:avLst/>
            </a:prstGeom>
            <a:solidFill>
              <a:srgbClr val="40458C">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5" name="Rectangle 91">
              <a:extLst>
                <a:ext uri="{FF2B5EF4-FFF2-40B4-BE49-F238E27FC236}">
                  <a16:creationId xmlns:a16="http://schemas.microsoft.com/office/drawing/2014/main" id="{817BA984-EF9D-62EE-8809-07381C63EE14}"/>
                </a:ext>
              </a:extLst>
            </p:cNvPr>
            <p:cNvSpPr>
              <a:spLocks noChangeArrowheads="1"/>
            </p:cNvSpPr>
            <p:nvPr/>
          </p:nvSpPr>
          <p:spPr bwMode="auto">
            <a:xfrm rot="5400000">
              <a:off x="1391" y="3324"/>
              <a:ext cx="32" cy="1406"/>
            </a:xfrm>
            <a:prstGeom prst="rect">
              <a:avLst/>
            </a:prstGeom>
            <a:solidFill>
              <a:srgbClr val="40458C">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6" name="Rectangle 92">
              <a:extLst>
                <a:ext uri="{FF2B5EF4-FFF2-40B4-BE49-F238E27FC236}">
                  <a16:creationId xmlns:a16="http://schemas.microsoft.com/office/drawing/2014/main" id="{1CAAA257-0856-C02D-C755-FFA083E5677C}"/>
                </a:ext>
              </a:extLst>
            </p:cNvPr>
            <p:cNvSpPr>
              <a:spLocks noChangeArrowheads="1"/>
            </p:cNvSpPr>
            <p:nvPr/>
          </p:nvSpPr>
          <p:spPr bwMode="auto">
            <a:xfrm rot="5400000">
              <a:off x="1382" y="3262"/>
              <a:ext cx="50" cy="1406"/>
            </a:xfrm>
            <a:prstGeom prst="rect">
              <a:avLst/>
            </a:prstGeom>
            <a:solidFill>
              <a:srgbClr val="40458C">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7" name="Rectangle 93">
              <a:extLst>
                <a:ext uri="{FF2B5EF4-FFF2-40B4-BE49-F238E27FC236}">
                  <a16:creationId xmlns:a16="http://schemas.microsoft.com/office/drawing/2014/main" id="{A1F15B35-F1FB-5A0D-B1F8-CDD3B144795A}"/>
                </a:ext>
              </a:extLst>
            </p:cNvPr>
            <p:cNvSpPr>
              <a:spLocks noChangeArrowheads="1"/>
            </p:cNvSpPr>
            <p:nvPr/>
          </p:nvSpPr>
          <p:spPr bwMode="auto">
            <a:xfrm rot="5400000">
              <a:off x="1374" y="3184"/>
              <a:ext cx="66" cy="1406"/>
            </a:xfrm>
            <a:prstGeom prst="rect">
              <a:avLst/>
            </a:prstGeom>
            <a:solidFill>
              <a:srgbClr val="40458C">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8" name="Rectangle 94">
              <a:extLst>
                <a:ext uri="{FF2B5EF4-FFF2-40B4-BE49-F238E27FC236}">
                  <a16:creationId xmlns:a16="http://schemas.microsoft.com/office/drawing/2014/main" id="{0758ACE4-8403-8563-270A-A9281FF4D2C8}"/>
                </a:ext>
              </a:extLst>
            </p:cNvPr>
            <p:cNvSpPr>
              <a:spLocks noChangeArrowheads="1"/>
            </p:cNvSpPr>
            <p:nvPr/>
          </p:nvSpPr>
          <p:spPr bwMode="auto">
            <a:xfrm rot="5400000">
              <a:off x="1369" y="3092"/>
              <a:ext cx="75" cy="1406"/>
            </a:xfrm>
            <a:prstGeom prst="rect">
              <a:avLst/>
            </a:prstGeom>
            <a:solidFill>
              <a:srgbClr val="40458C">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19" name="Rectangle 95">
              <a:extLst>
                <a:ext uri="{FF2B5EF4-FFF2-40B4-BE49-F238E27FC236}">
                  <a16:creationId xmlns:a16="http://schemas.microsoft.com/office/drawing/2014/main" id="{02531BC3-EF5D-107B-CEE4-E0872A474DAA}"/>
                </a:ext>
              </a:extLst>
            </p:cNvPr>
            <p:cNvSpPr>
              <a:spLocks noChangeArrowheads="1"/>
            </p:cNvSpPr>
            <p:nvPr/>
          </p:nvSpPr>
          <p:spPr bwMode="auto">
            <a:xfrm rot="5400000">
              <a:off x="1400" y="3368"/>
              <a:ext cx="14" cy="1406"/>
            </a:xfrm>
            <a:prstGeom prst="rect">
              <a:avLst/>
            </a:prstGeom>
            <a:solidFill>
              <a:srgbClr val="40458C">
                <a:alpha val="50000"/>
              </a:srgbClr>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20" name="Rectangle 96">
            <a:extLst>
              <a:ext uri="{FF2B5EF4-FFF2-40B4-BE49-F238E27FC236}">
                <a16:creationId xmlns:a16="http://schemas.microsoft.com/office/drawing/2014/main" id="{8BEDDBC6-9816-AD1A-31A4-3A84FD186D9E}"/>
              </a:ext>
            </a:extLst>
          </p:cNvPr>
          <p:cNvSpPr>
            <a:spLocks noGrp="1" noChangeArrowheads="1"/>
          </p:cNvSpPr>
          <p:nvPr>
            <p:ph type="title"/>
          </p:nvPr>
        </p:nvSpPr>
        <p:spPr bwMode="auto">
          <a:xfrm>
            <a:off x="3814763" y="152400"/>
            <a:ext cx="8199437" cy="147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b" anchorCtr="0" compatLnSpc="1">
            <a:prstTxWarp prst="textNoShape">
              <a:avLst/>
            </a:prstTxWarp>
          </a:bodyPr>
          <a:lstStyle/>
          <a:p>
            <a:pPr lvl="0"/>
            <a:r>
              <a:rPr lang="en-GB" altLang="en-US"/>
              <a:t>Click to edit the title text format</a:t>
            </a:r>
          </a:p>
        </p:txBody>
      </p:sp>
      <p:sp>
        <p:nvSpPr>
          <p:cNvPr id="1121" name="Rectangle 97">
            <a:extLst>
              <a:ext uri="{FF2B5EF4-FFF2-40B4-BE49-F238E27FC236}">
                <a16:creationId xmlns:a16="http://schemas.microsoft.com/office/drawing/2014/main" id="{61479AE8-0D89-CF71-8501-84E642B233BB}"/>
              </a:ext>
            </a:extLst>
          </p:cNvPr>
          <p:cNvSpPr>
            <a:spLocks noGrp="1" noChangeArrowheads="1"/>
          </p:cNvSpPr>
          <p:nvPr>
            <p:ph type="body" idx="1"/>
          </p:nvPr>
        </p:nvSpPr>
        <p:spPr bwMode="auto">
          <a:xfrm>
            <a:off x="609600" y="1604963"/>
            <a:ext cx="10969625" cy="3973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20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732" r:id="rId12"/>
  </p:sldLayoutIdLst>
  <p:txStyles>
    <p:titleStyle>
      <a:lvl1pPr algn="l" defTabSz="457200" rtl="0" fontAlgn="base">
        <a:lnSpc>
          <a:spcPct val="98000"/>
        </a:lnSpc>
        <a:spcBef>
          <a:spcPts val="25"/>
        </a:spcBef>
        <a:spcAft>
          <a:spcPts val="25"/>
        </a:spcAft>
        <a:buClr>
          <a:srgbClr val="000000"/>
        </a:buClr>
        <a:buSzPct val="100000"/>
        <a:buFont typeface="Times New Roman" panose="02020603050405020304" pitchFamily="18" charset="0"/>
        <a:defRPr kern="1200">
          <a:solidFill>
            <a:srgbClr val="40458C"/>
          </a:solidFill>
          <a:latin typeface="+mj-lt"/>
          <a:ea typeface="+mj-ea"/>
          <a:cs typeface="+mj-cs"/>
        </a:defRPr>
      </a:lvl1pPr>
      <a:lvl2pPr marL="742950" indent="-28575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40458C"/>
          </a:solidFill>
          <a:latin typeface="Tahoma" panose="020B0604030504040204" pitchFamily="34" charset="0"/>
          <a:cs typeface="Noto Sans CJK SC" charset="0"/>
        </a:defRPr>
      </a:lvl2pPr>
      <a:lvl3pPr marL="11430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40458C"/>
          </a:solidFill>
          <a:latin typeface="Tahoma" panose="020B0604030504040204" pitchFamily="34" charset="0"/>
          <a:cs typeface="Noto Sans CJK SC" charset="0"/>
        </a:defRPr>
      </a:lvl3pPr>
      <a:lvl4pPr marL="16002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40458C"/>
          </a:solidFill>
          <a:latin typeface="Tahoma" panose="020B0604030504040204" pitchFamily="34" charset="0"/>
          <a:cs typeface="Noto Sans CJK SC" charset="0"/>
        </a:defRPr>
      </a:lvl4pPr>
      <a:lvl5pPr marL="20574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40458C"/>
          </a:solidFill>
          <a:latin typeface="Tahoma" panose="020B0604030504040204" pitchFamily="34" charset="0"/>
          <a:cs typeface="Noto Sans CJK SC" charset="0"/>
        </a:defRPr>
      </a:lvl5pPr>
      <a:lvl6pPr marL="25146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40458C"/>
          </a:solidFill>
          <a:latin typeface="Tahoma" panose="020B0604030504040204" pitchFamily="34" charset="0"/>
          <a:cs typeface="Noto Sans CJK SC" charset="0"/>
        </a:defRPr>
      </a:lvl6pPr>
      <a:lvl7pPr marL="29718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40458C"/>
          </a:solidFill>
          <a:latin typeface="Tahoma" panose="020B0604030504040204" pitchFamily="34" charset="0"/>
          <a:cs typeface="Noto Sans CJK SC" charset="0"/>
        </a:defRPr>
      </a:lvl7pPr>
      <a:lvl8pPr marL="34290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40458C"/>
          </a:solidFill>
          <a:latin typeface="Tahoma" panose="020B0604030504040204" pitchFamily="34" charset="0"/>
          <a:cs typeface="Noto Sans CJK SC" charset="0"/>
        </a:defRPr>
      </a:lvl8pPr>
      <a:lvl9pPr marL="38862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40458C"/>
          </a:solidFill>
          <a:latin typeface="Tahoma" panose="020B0604030504040204" pitchFamily="34" charset="0"/>
          <a:cs typeface="Noto Sans CJK SC" charset="0"/>
        </a:defRPr>
      </a:lvl9pPr>
    </p:titleStyle>
    <p:bodyStyle>
      <a:lvl1pPr marL="342900" indent="-342900" algn="l" defTabSz="457200" rtl="0" fontAlgn="base" hangingPunct="0">
        <a:lnSpc>
          <a:spcPct val="98000"/>
        </a:lnSpc>
        <a:spcBef>
          <a:spcPts val="1438"/>
        </a:spcBef>
        <a:spcAft>
          <a:spcPts val="25"/>
        </a:spcAft>
        <a:buClr>
          <a:srgbClr val="000000"/>
        </a:buClr>
        <a:buSzPct val="100000"/>
        <a:buFont typeface="Times New Roman" panose="02020603050405020304" pitchFamily="18" charset="0"/>
        <a:defRPr sz="2800" kern="1200">
          <a:solidFill>
            <a:srgbClr val="40458C"/>
          </a:solidFill>
          <a:latin typeface="+mn-lt"/>
          <a:ea typeface="+mn-ea"/>
          <a:cs typeface="+mn-cs"/>
        </a:defRPr>
      </a:lvl1pPr>
      <a:lvl2pPr marL="742950" indent="-285750" algn="l" defTabSz="457200" rtl="0" fontAlgn="base" hangingPunct="0">
        <a:lnSpc>
          <a:spcPct val="98000"/>
        </a:lnSpc>
        <a:spcBef>
          <a:spcPts val="1150"/>
        </a:spcBef>
        <a:spcAft>
          <a:spcPts val="25"/>
        </a:spcAft>
        <a:buClr>
          <a:srgbClr val="000000"/>
        </a:buClr>
        <a:buSzPct val="100000"/>
        <a:buFont typeface="Times New Roman" panose="02020603050405020304" pitchFamily="18" charset="0"/>
        <a:defRPr sz="2000" kern="1200">
          <a:solidFill>
            <a:srgbClr val="40458C"/>
          </a:solidFill>
          <a:latin typeface="+mn-lt"/>
          <a:ea typeface="+mn-ea"/>
          <a:cs typeface="+mn-cs"/>
        </a:defRPr>
      </a:lvl2pPr>
      <a:lvl3pPr marL="1143000" indent="-228600" algn="l" defTabSz="457200" rtl="0" fontAlgn="base" hangingPunct="0">
        <a:lnSpc>
          <a:spcPct val="98000"/>
        </a:lnSpc>
        <a:spcBef>
          <a:spcPts val="875"/>
        </a:spcBef>
        <a:spcAft>
          <a:spcPts val="25"/>
        </a:spcAft>
        <a:buClr>
          <a:srgbClr val="000000"/>
        </a:buClr>
        <a:buSzPct val="100000"/>
        <a:buFont typeface="Times New Roman" panose="02020603050405020304" pitchFamily="18" charset="0"/>
        <a:defRPr kern="1200">
          <a:solidFill>
            <a:srgbClr val="40458C"/>
          </a:solidFill>
          <a:latin typeface="+mn-lt"/>
          <a:ea typeface="+mn-ea"/>
          <a:cs typeface="+mn-cs"/>
        </a:defRPr>
      </a:lvl3pPr>
      <a:lvl4pPr marL="1600200" indent="-228600" algn="l" defTabSz="457200" rtl="0" fontAlgn="base" hangingPunct="0">
        <a:lnSpc>
          <a:spcPct val="98000"/>
        </a:lnSpc>
        <a:spcBef>
          <a:spcPts val="588"/>
        </a:spcBef>
        <a:spcAft>
          <a:spcPts val="25"/>
        </a:spcAft>
        <a:buClr>
          <a:srgbClr val="000000"/>
        </a:buClr>
        <a:buSzPct val="100000"/>
        <a:buFont typeface="Times New Roman" panose="02020603050405020304" pitchFamily="18" charset="0"/>
        <a:defRPr kern="1200">
          <a:solidFill>
            <a:srgbClr val="40458C"/>
          </a:solidFill>
          <a:latin typeface="+mn-lt"/>
          <a:ea typeface="+mn-ea"/>
          <a:cs typeface="+mn-cs"/>
        </a:defRPr>
      </a:lvl4pPr>
      <a:lvl5pPr marL="2057400" indent="-228600" algn="l" defTabSz="457200" rtl="0" fontAlgn="base" hangingPunct="0">
        <a:lnSpc>
          <a:spcPct val="98000"/>
        </a:lnSpc>
        <a:spcBef>
          <a:spcPts val="300"/>
        </a:spcBef>
        <a:spcAft>
          <a:spcPts val="25"/>
        </a:spcAft>
        <a:buClr>
          <a:srgbClr val="000000"/>
        </a:buClr>
        <a:buSzPct val="100000"/>
        <a:buFont typeface="Times New Roman" panose="02020603050405020304" pitchFamily="18" charset="0"/>
        <a:defRPr sz="2000" kern="1200">
          <a:solidFill>
            <a:srgbClr val="40458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EB1DE3E1-F310-9A18-10CE-E6D3751825A4}"/>
              </a:ext>
            </a:extLst>
          </p:cNvPr>
          <p:cNvSpPr>
            <a:spLocks noGrp="1" noChangeArrowheads="1"/>
          </p:cNvSpPr>
          <p:nvPr>
            <p:ph type="title"/>
          </p:nvPr>
        </p:nvSpPr>
        <p:spPr bwMode="auto">
          <a:xfrm>
            <a:off x="1524000" y="1122363"/>
            <a:ext cx="9140825" cy="238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GB" altLang="en-US"/>
              <a:t>Click to edit the title text format</a:t>
            </a:r>
          </a:p>
        </p:txBody>
      </p:sp>
      <p:sp>
        <p:nvSpPr>
          <p:cNvPr id="2050" name="Rectangle 2">
            <a:extLst>
              <a:ext uri="{FF2B5EF4-FFF2-40B4-BE49-F238E27FC236}">
                <a16:creationId xmlns:a16="http://schemas.microsoft.com/office/drawing/2014/main" id="{CC19BAE0-6319-C93F-EF44-7A56BC8DB436}"/>
              </a:ext>
            </a:extLst>
          </p:cNvPr>
          <p:cNvSpPr>
            <a:spLocks noGrp="1" noChangeArrowheads="1"/>
          </p:cNvSpPr>
          <p:nvPr>
            <p:ph type="dt"/>
          </p:nvPr>
        </p:nvSpPr>
        <p:spPr bwMode="auto">
          <a:xfrm>
            <a:off x="838200" y="6356350"/>
            <a:ext cx="2740025"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hangingPunct="1">
              <a:lnSpc>
                <a:spcPct val="10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b="0">
                <a:solidFill>
                  <a:srgbClr val="8B8B8B"/>
                </a:solidFill>
                <a:latin typeface="+mn-lt"/>
                <a:cs typeface="DejaVu Sans" panose="020B0603030804020204" pitchFamily="34" charset="0"/>
              </a:defRPr>
            </a:lvl1pPr>
          </a:lstStyle>
          <a:p>
            <a:endParaRPr lang="en-US" altLang="en-US"/>
          </a:p>
        </p:txBody>
      </p:sp>
      <p:sp>
        <p:nvSpPr>
          <p:cNvPr id="2051" name="Rectangle 3">
            <a:extLst>
              <a:ext uri="{FF2B5EF4-FFF2-40B4-BE49-F238E27FC236}">
                <a16:creationId xmlns:a16="http://schemas.microsoft.com/office/drawing/2014/main" id="{166C5F45-9115-AF6C-C311-5AC4ADBACBA2}"/>
              </a:ext>
            </a:extLst>
          </p:cNvPr>
          <p:cNvSpPr>
            <a:spLocks noGrp="1" noChangeArrowheads="1"/>
          </p:cNvSpPr>
          <p:nvPr>
            <p:ph type="ftr"/>
          </p:nvPr>
        </p:nvSpPr>
        <p:spPr bwMode="auto">
          <a:xfrm>
            <a:off x="4038600" y="6356350"/>
            <a:ext cx="4111625"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nSpc>
                <a:spcPct val="10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0">
                <a:solidFill>
                  <a:srgbClr val="000000"/>
                </a:solidFill>
                <a:latin typeface="Times New Roman" panose="02020603050405020304" pitchFamily="18" charset="0"/>
                <a:cs typeface="DejaVu Sans" panose="020B0603030804020204" pitchFamily="34" charset="0"/>
              </a:defRPr>
            </a:lvl1pPr>
          </a:lstStyle>
          <a:p>
            <a:endParaRPr lang="en-US" altLang="en-US"/>
          </a:p>
        </p:txBody>
      </p:sp>
      <p:sp>
        <p:nvSpPr>
          <p:cNvPr id="2052" name="Rectangle 4">
            <a:extLst>
              <a:ext uri="{FF2B5EF4-FFF2-40B4-BE49-F238E27FC236}">
                <a16:creationId xmlns:a16="http://schemas.microsoft.com/office/drawing/2014/main" id="{C34500D6-C378-8AAE-18AC-2914408E5AD4}"/>
              </a:ext>
            </a:extLst>
          </p:cNvPr>
          <p:cNvSpPr>
            <a:spLocks noGrp="1" noChangeArrowheads="1"/>
          </p:cNvSpPr>
          <p:nvPr>
            <p:ph type="sldNum"/>
          </p:nvPr>
        </p:nvSpPr>
        <p:spPr bwMode="auto">
          <a:xfrm>
            <a:off x="8610600" y="6356350"/>
            <a:ext cx="2740025"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hangingPunct="1">
              <a:lnSpc>
                <a:spcPct val="10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b="0">
                <a:solidFill>
                  <a:srgbClr val="8B8B8B"/>
                </a:solidFill>
                <a:latin typeface="+mn-lt"/>
                <a:cs typeface="DejaVu Sans" panose="020B0603030804020204" pitchFamily="34" charset="0"/>
              </a:defRPr>
            </a:lvl1pPr>
          </a:lstStyle>
          <a:p>
            <a:fld id="{ED8E1A1A-537D-43C6-9EBC-5E048BB7FE3F}" type="slidenum">
              <a:rPr lang="en-US" altLang="en-US"/>
              <a:pPr/>
              <a:t>‹#›</a:t>
            </a:fld>
            <a:endParaRPr lang="en-US" altLang="en-US"/>
          </a:p>
        </p:txBody>
      </p:sp>
      <p:sp>
        <p:nvSpPr>
          <p:cNvPr id="2053" name="Rectangle 5">
            <a:extLst>
              <a:ext uri="{FF2B5EF4-FFF2-40B4-BE49-F238E27FC236}">
                <a16:creationId xmlns:a16="http://schemas.microsoft.com/office/drawing/2014/main" id="{9A12029B-4C7B-A4B1-7FE7-AFC22CEFE560}"/>
              </a:ext>
            </a:extLst>
          </p:cNvPr>
          <p:cNvSpPr>
            <a:spLocks noGrp="1" noChangeArrowheads="1"/>
          </p:cNvSpPr>
          <p:nvPr>
            <p:ph type="body" idx="1"/>
          </p:nvPr>
        </p:nvSpPr>
        <p:spPr bwMode="auto">
          <a:xfrm>
            <a:off x="609600" y="1604963"/>
            <a:ext cx="10969625" cy="3973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284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733" r:id="rId12"/>
  </p:sldLayoutIdLst>
  <p:txStyles>
    <p:titleStyle>
      <a:lvl1pPr algn="l" defTabSz="457200" rtl="0" fontAlgn="base">
        <a:lnSpc>
          <a:spcPct val="98000"/>
        </a:lnSpc>
        <a:spcBef>
          <a:spcPts val="25"/>
        </a:spcBef>
        <a:spcAft>
          <a:spcPts val="25"/>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2pPr>
      <a:lvl3pPr marL="11430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3pPr>
      <a:lvl4pPr marL="16002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4pPr>
      <a:lvl5pPr marL="20574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5pPr>
      <a:lvl6pPr marL="25146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6pPr>
      <a:lvl7pPr marL="29718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7pPr>
      <a:lvl8pPr marL="34290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8pPr>
      <a:lvl9pPr marL="38862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9pPr>
    </p:titleStyle>
    <p:bodyStyle>
      <a:lvl1pPr marL="342900" indent="-342900" algn="l" defTabSz="457200" rtl="0" fontAlgn="base">
        <a:lnSpc>
          <a:spcPct val="88000"/>
        </a:lnSpc>
        <a:spcBef>
          <a:spcPts val="1438"/>
        </a:spcBef>
        <a:spcAft>
          <a:spcPts val="25"/>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fontAlgn="base">
        <a:lnSpc>
          <a:spcPct val="88000"/>
        </a:lnSpc>
        <a:spcBef>
          <a:spcPts val="1150"/>
        </a:spcBef>
        <a:spcAft>
          <a:spcPts val="25"/>
        </a:spcAft>
        <a:buClr>
          <a:srgbClr val="000000"/>
        </a:buClr>
        <a:buSzPct val="100000"/>
        <a:buFont typeface="Times New Roman" panose="02020603050405020304" pitchFamily="18" charset="0"/>
        <a:defRPr sz="2000" kern="1200">
          <a:solidFill>
            <a:srgbClr val="000000"/>
          </a:solidFill>
          <a:latin typeface="+mn-lt"/>
          <a:ea typeface="+mn-ea"/>
          <a:cs typeface="+mn-cs"/>
        </a:defRPr>
      </a:lvl2pPr>
      <a:lvl3pPr marL="1143000" indent="-228600" algn="l" defTabSz="457200" rtl="0" fontAlgn="base">
        <a:lnSpc>
          <a:spcPct val="88000"/>
        </a:lnSpc>
        <a:spcBef>
          <a:spcPts val="875"/>
        </a:spcBef>
        <a:spcAft>
          <a:spcPts val="25"/>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57200" rtl="0" fontAlgn="base">
        <a:lnSpc>
          <a:spcPct val="88000"/>
        </a:lnSpc>
        <a:spcBef>
          <a:spcPts val="588"/>
        </a:spcBef>
        <a:spcAft>
          <a:spcPts val="25"/>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57200" rtl="0" fontAlgn="base">
        <a:lnSpc>
          <a:spcPct val="88000"/>
        </a:lnSpc>
        <a:spcBef>
          <a:spcPts val="300"/>
        </a:spcBef>
        <a:spcAft>
          <a:spcPts val="25"/>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2AA30C31-5ECD-03B7-A739-DBB01040EF21}"/>
              </a:ext>
            </a:extLst>
          </p:cNvPr>
          <p:cNvSpPr>
            <a:spLocks noGrp="1" noChangeArrowheads="1"/>
          </p:cNvSpPr>
          <p:nvPr>
            <p:ph type="title"/>
          </p:nvPr>
        </p:nvSpPr>
        <p:spPr bwMode="auto">
          <a:xfrm>
            <a:off x="838200" y="365125"/>
            <a:ext cx="10512425" cy="1322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Click to edit the title text format</a:t>
            </a:r>
          </a:p>
        </p:txBody>
      </p:sp>
      <p:sp>
        <p:nvSpPr>
          <p:cNvPr id="4098" name="Rectangle 2">
            <a:extLst>
              <a:ext uri="{FF2B5EF4-FFF2-40B4-BE49-F238E27FC236}">
                <a16:creationId xmlns:a16="http://schemas.microsoft.com/office/drawing/2014/main" id="{89962CD5-8806-D858-062E-C8F25DCC3DB8}"/>
              </a:ext>
            </a:extLst>
          </p:cNvPr>
          <p:cNvSpPr>
            <a:spLocks noGrp="1" noChangeArrowheads="1"/>
          </p:cNvSpPr>
          <p:nvPr>
            <p:ph type="body" idx="1"/>
          </p:nvPr>
        </p:nvSpPr>
        <p:spPr bwMode="auto">
          <a:xfrm>
            <a:off x="838200" y="1825625"/>
            <a:ext cx="10512425" cy="434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4099" name="Rectangle 3">
            <a:extLst>
              <a:ext uri="{FF2B5EF4-FFF2-40B4-BE49-F238E27FC236}">
                <a16:creationId xmlns:a16="http://schemas.microsoft.com/office/drawing/2014/main" id="{E9104967-33CE-089C-4CD3-BCBDC00F737D}"/>
              </a:ext>
            </a:extLst>
          </p:cNvPr>
          <p:cNvSpPr>
            <a:spLocks noGrp="1" noChangeArrowheads="1"/>
          </p:cNvSpPr>
          <p:nvPr>
            <p:ph type="dt"/>
          </p:nvPr>
        </p:nvSpPr>
        <p:spPr bwMode="auto">
          <a:xfrm>
            <a:off x="838200" y="6356350"/>
            <a:ext cx="2740025"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hangingPunct="1">
              <a:lnSpc>
                <a:spcPct val="10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b="0">
                <a:solidFill>
                  <a:srgbClr val="8B8B8B"/>
                </a:solidFill>
                <a:latin typeface="+mn-lt"/>
                <a:cs typeface="DejaVu Sans" panose="020B0603030804020204" pitchFamily="34" charset="0"/>
              </a:defRPr>
            </a:lvl1pPr>
          </a:lstStyle>
          <a:p>
            <a:endParaRPr lang="en-US" altLang="en-US"/>
          </a:p>
        </p:txBody>
      </p:sp>
      <p:sp>
        <p:nvSpPr>
          <p:cNvPr id="4100" name="Rectangle 4">
            <a:extLst>
              <a:ext uri="{FF2B5EF4-FFF2-40B4-BE49-F238E27FC236}">
                <a16:creationId xmlns:a16="http://schemas.microsoft.com/office/drawing/2014/main" id="{B0E41554-8E49-DC2B-09F5-8169A2215C65}"/>
              </a:ext>
            </a:extLst>
          </p:cNvPr>
          <p:cNvSpPr>
            <a:spLocks noGrp="1" noChangeArrowheads="1"/>
          </p:cNvSpPr>
          <p:nvPr>
            <p:ph type="ftr"/>
          </p:nvPr>
        </p:nvSpPr>
        <p:spPr bwMode="auto">
          <a:xfrm>
            <a:off x="4038600" y="6356350"/>
            <a:ext cx="4111625"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nSpc>
                <a:spcPct val="10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0">
                <a:solidFill>
                  <a:srgbClr val="000000"/>
                </a:solidFill>
                <a:latin typeface="Times New Roman" panose="02020603050405020304" pitchFamily="18" charset="0"/>
                <a:cs typeface="DejaVu Sans" panose="020B0603030804020204" pitchFamily="34" charset="0"/>
              </a:defRPr>
            </a:lvl1pPr>
          </a:lstStyle>
          <a:p>
            <a:endParaRPr lang="en-US" altLang="en-US"/>
          </a:p>
        </p:txBody>
      </p:sp>
      <p:sp>
        <p:nvSpPr>
          <p:cNvPr id="4101" name="Rectangle 5">
            <a:extLst>
              <a:ext uri="{FF2B5EF4-FFF2-40B4-BE49-F238E27FC236}">
                <a16:creationId xmlns:a16="http://schemas.microsoft.com/office/drawing/2014/main" id="{19BE19C8-3F2C-F6E2-A535-6295B7BB219C}"/>
              </a:ext>
            </a:extLst>
          </p:cNvPr>
          <p:cNvSpPr>
            <a:spLocks noGrp="1" noChangeArrowheads="1"/>
          </p:cNvSpPr>
          <p:nvPr>
            <p:ph type="sldNum"/>
          </p:nvPr>
        </p:nvSpPr>
        <p:spPr bwMode="auto">
          <a:xfrm>
            <a:off x="8610600" y="6356350"/>
            <a:ext cx="2740025"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hangingPunct="1">
              <a:lnSpc>
                <a:spcPct val="10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b="0">
                <a:solidFill>
                  <a:srgbClr val="8B8B8B"/>
                </a:solidFill>
                <a:latin typeface="+mn-lt"/>
                <a:cs typeface="DejaVu Sans" panose="020B0603030804020204" pitchFamily="34" charset="0"/>
              </a:defRPr>
            </a:lvl1pPr>
          </a:lstStyle>
          <a:p>
            <a:fld id="{6DE3F3AD-88AF-437E-90FF-59EFD934181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457200" rtl="0" fontAlgn="base">
        <a:lnSpc>
          <a:spcPct val="98000"/>
        </a:lnSpc>
        <a:spcBef>
          <a:spcPts val="25"/>
        </a:spcBef>
        <a:spcAft>
          <a:spcPts val="25"/>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2pPr>
      <a:lvl3pPr marL="11430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3pPr>
      <a:lvl4pPr marL="16002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4pPr>
      <a:lvl5pPr marL="20574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5pPr>
      <a:lvl6pPr marL="25146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6pPr>
      <a:lvl7pPr marL="29718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7pPr>
      <a:lvl8pPr marL="34290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8pPr>
      <a:lvl9pPr marL="38862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9pPr>
    </p:titleStyle>
    <p:bodyStyle>
      <a:lvl1pPr marL="342900" indent="-342900" algn="l" defTabSz="457200" rtl="0" fontAlgn="base">
        <a:lnSpc>
          <a:spcPct val="88000"/>
        </a:lnSpc>
        <a:spcBef>
          <a:spcPts val="1438"/>
        </a:spcBef>
        <a:spcAft>
          <a:spcPts val="25"/>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fontAlgn="base">
        <a:lnSpc>
          <a:spcPct val="88000"/>
        </a:lnSpc>
        <a:spcBef>
          <a:spcPts val="1150"/>
        </a:spcBef>
        <a:spcAft>
          <a:spcPts val="25"/>
        </a:spcAft>
        <a:buClr>
          <a:srgbClr val="000000"/>
        </a:buClr>
        <a:buSzPct val="100000"/>
        <a:buFont typeface="Times New Roman" panose="02020603050405020304" pitchFamily="18" charset="0"/>
        <a:defRPr sz="2000" kern="1200">
          <a:solidFill>
            <a:srgbClr val="000000"/>
          </a:solidFill>
          <a:latin typeface="+mn-lt"/>
          <a:ea typeface="+mn-ea"/>
          <a:cs typeface="+mn-cs"/>
        </a:defRPr>
      </a:lvl2pPr>
      <a:lvl3pPr marL="1143000" indent="-228600" algn="l" defTabSz="457200" rtl="0" fontAlgn="base">
        <a:lnSpc>
          <a:spcPct val="88000"/>
        </a:lnSpc>
        <a:spcBef>
          <a:spcPts val="875"/>
        </a:spcBef>
        <a:spcAft>
          <a:spcPts val="25"/>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57200" rtl="0" fontAlgn="base">
        <a:lnSpc>
          <a:spcPct val="88000"/>
        </a:lnSpc>
        <a:spcBef>
          <a:spcPts val="588"/>
        </a:spcBef>
        <a:spcAft>
          <a:spcPts val="25"/>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57200" rtl="0" fontAlgn="base">
        <a:lnSpc>
          <a:spcPct val="88000"/>
        </a:lnSpc>
        <a:spcBef>
          <a:spcPts val="300"/>
        </a:spcBef>
        <a:spcAft>
          <a:spcPts val="25"/>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AC5504E4-B6DB-A5D1-D07E-6A64C08477D0}"/>
              </a:ext>
            </a:extLst>
          </p:cNvPr>
          <p:cNvSpPr>
            <a:spLocks noGrp="1" noChangeArrowheads="1"/>
          </p:cNvSpPr>
          <p:nvPr>
            <p:ph type="title"/>
          </p:nvPr>
        </p:nvSpPr>
        <p:spPr bwMode="auto">
          <a:xfrm>
            <a:off x="1524000" y="1122363"/>
            <a:ext cx="9140825" cy="238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GB" altLang="en-US"/>
              <a:t>Click to edit the title text format</a:t>
            </a:r>
          </a:p>
        </p:txBody>
      </p:sp>
      <p:sp>
        <p:nvSpPr>
          <p:cNvPr id="5122" name="Rectangle 2">
            <a:extLst>
              <a:ext uri="{FF2B5EF4-FFF2-40B4-BE49-F238E27FC236}">
                <a16:creationId xmlns:a16="http://schemas.microsoft.com/office/drawing/2014/main" id="{5D765ED3-C902-BFC6-7528-5FD8AC777196}"/>
              </a:ext>
            </a:extLst>
          </p:cNvPr>
          <p:cNvSpPr>
            <a:spLocks noGrp="1" noChangeArrowheads="1"/>
          </p:cNvSpPr>
          <p:nvPr>
            <p:ph type="dt"/>
          </p:nvPr>
        </p:nvSpPr>
        <p:spPr bwMode="auto">
          <a:xfrm>
            <a:off x="838200" y="6356350"/>
            <a:ext cx="2740025"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hangingPunct="1">
              <a:lnSpc>
                <a:spcPct val="10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b="0">
                <a:solidFill>
                  <a:srgbClr val="8B8B8B"/>
                </a:solidFill>
                <a:latin typeface="+mn-lt"/>
                <a:cs typeface="DejaVu Sans" panose="020B0603030804020204" pitchFamily="34" charset="0"/>
              </a:defRPr>
            </a:lvl1pPr>
          </a:lstStyle>
          <a:p>
            <a:endParaRPr lang="en-US" altLang="en-US"/>
          </a:p>
        </p:txBody>
      </p:sp>
      <p:sp>
        <p:nvSpPr>
          <p:cNvPr id="5123" name="Rectangle 3">
            <a:extLst>
              <a:ext uri="{FF2B5EF4-FFF2-40B4-BE49-F238E27FC236}">
                <a16:creationId xmlns:a16="http://schemas.microsoft.com/office/drawing/2014/main" id="{0EB1A66C-095C-E3CA-29FD-0806F9837AF8}"/>
              </a:ext>
            </a:extLst>
          </p:cNvPr>
          <p:cNvSpPr>
            <a:spLocks noGrp="1" noChangeArrowheads="1"/>
          </p:cNvSpPr>
          <p:nvPr>
            <p:ph type="ftr"/>
          </p:nvPr>
        </p:nvSpPr>
        <p:spPr bwMode="auto">
          <a:xfrm>
            <a:off x="4038600" y="6356350"/>
            <a:ext cx="4111625"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nSpc>
                <a:spcPct val="10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0">
                <a:solidFill>
                  <a:srgbClr val="000000"/>
                </a:solidFill>
                <a:latin typeface="Times New Roman" panose="02020603050405020304" pitchFamily="18" charset="0"/>
                <a:cs typeface="DejaVu Sans" panose="020B0603030804020204" pitchFamily="34" charset="0"/>
              </a:defRPr>
            </a:lvl1pPr>
          </a:lstStyle>
          <a:p>
            <a:endParaRPr lang="en-US" altLang="en-US"/>
          </a:p>
        </p:txBody>
      </p:sp>
      <p:sp>
        <p:nvSpPr>
          <p:cNvPr id="5124" name="Rectangle 4">
            <a:extLst>
              <a:ext uri="{FF2B5EF4-FFF2-40B4-BE49-F238E27FC236}">
                <a16:creationId xmlns:a16="http://schemas.microsoft.com/office/drawing/2014/main" id="{71E1D4DE-8E30-8DA9-D67F-6AE3DDD6A377}"/>
              </a:ext>
            </a:extLst>
          </p:cNvPr>
          <p:cNvSpPr>
            <a:spLocks noGrp="1" noChangeArrowheads="1"/>
          </p:cNvSpPr>
          <p:nvPr>
            <p:ph type="sldNum"/>
          </p:nvPr>
        </p:nvSpPr>
        <p:spPr bwMode="auto">
          <a:xfrm>
            <a:off x="8610600" y="6356350"/>
            <a:ext cx="2740025"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hangingPunct="1">
              <a:lnSpc>
                <a:spcPct val="10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b="0">
                <a:solidFill>
                  <a:srgbClr val="8B8B8B"/>
                </a:solidFill>
                <a:latin typeface="+mn-lt"/>
                <a:cs typeface="DejaVu Sans" panose="020B0603030804020204" pitchFamily="34" charset="0"/>
              </a:defRPr>
            </a:lvl1pPr>
          </a:lstStyle>
          <a:p>
            <a:fld id="{95181D8B-2779-4146-BA83-A36863F2E3FC}" type="slidenum">
              <a:rPr lang="en-US" altLang="en-US"/>
              <a:pPr/>
              <a:t>‹#›</a:t>
            </a:fld>
            <a:endParaRPr lang="en-US" altLang="en-US"/>
          </a:p>
        </p:txBody>
      </p:sp>
      <p:sp>
        <p:nvSpPr>
          <p:cNvPr id="5125" name="Rectangle 5">
            <a:extLst>
              <a:ext uri="{FF2B5EF4-FFF2-40B4-BE49-F238E27FC236}">
                <a16:creationId xmlns:a16="http://schemas.microsoft.com/office/drawing/2014/main" id="{726629BE-89C6-375C-2370-CEC31D320CEC}"/>
              </a:ext>
            </a:extLst>
          </p:cNvPr>
          <p:cNvSpPr>
            <a:spLocks noGrp="1" noChangeArrowheads="1"/>
          </p:cNvSpPr>
          <p:nvPr>
            <p:ph type="body" idx="1"/>
          </p:nvPr>
        </p:nvSpPr>
        <p:spPr bwMode="auto">
          <a:xfrm>
            <a:off x="609600" y="1604963"/>
            <a:ext cx="10969625" cy="3973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284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l" defTabSz="457200" rtl="0" fontAlgn="base">
        <a:lnSpc>
          <a:spcPct val="98000"/>
        </a:lnSpc>
        <a:spcBef>
          <a:spcPts val="25"/>
        </a:spcBef>
        <a:spcAft>
          <a:spcPts val="25"/>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2pPr>
      <a:lvl3pPr marL="11430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3pPr>
      <a:lvl4pPr marL="16002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4pPr>
      <a:lvl5pPr marL="20574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5pPr>
      <a:lvl6pPr marL="25146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6pPr>
      <a:lvl7pPr marL="29718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7pPr>
      <a:lvl8pPr marL="34290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8pPr>
      <a:lvl9pPr marL="38862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9pPr>
    </p:titleStyle>
    <p:bodyStyle>
      <a:lvl1pPr marL="342900" indent="-342900" algn="l" defTabSz="457200" rtl="0" fontAlgn="base">
        <a:lnSpc>
          <a:spcPct val="88000"/>
        </a:lnSpc>
        <a:spcBef>
          <a:spcPts val="1438"/>
        </a:spcBef>
        <a:spcAft>
          <a:spcPts val="25"/>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fontAlgn="base">
        <a:lnSpc>
          <a:spcPct val="88000"/>
        </a:lnSpc>
        <a:spcBef>
          <a:spcPts val="1150"/>
        </a:spcBef>
        <a:spcAft>
          <a:spcPts val="25"/>
        </a:spcAft>
        <a:buClr>
          <a:srgbClr val="000000"/>
        </a:buClr>
        <a:buSzPct val="100000"/>
        <a:buFont typeface="Times New Roman" panose="02020603050405020304" pitchFamily="18" charset="0"/>
        <a:defRPr sz="2000" kern="1200">
          <a:solidFill>
            <a:srgbClr val="000000"/>
          </a:solidFill>
          <a:latin typeface="+mn-lt"/>
          <a:ea typeface="+mn-ea"/>
          <a:cs typeface="+mn-cs"/>
        </a:defRPr>
      </a:lvl2pPr>
      <a:lvl3pPr marL="1143000" indent="-228600" algn="l" defTabSz="457200" rtl="0" fontAlgn="base">
        <a:lnSpc>
          <a:spcPct val="88000"/>
        </a:lnSpc>
        <a:spcBef>
          <a:spcPts val="875"/>
        </a:spcBef>
        <a:spcAft>
          <a:spcPts val="25"/>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57200" rtl="0" fontAlgn="base">
        <a:lnSpc>
          <a:spcPct val="88000"/>
        </a:lnSpc>
        <a:spcBef>
          <a:spcPts val="588"/>
        </a:spcBef>
        <a:spcAft>
          <a:spcPts val="25"/>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57200" rtl="0" fontAlgn="base">
        <a:lnSpc>
          <a:spcPct val="88000"/>
        </a:lnSpc>
        <a:spcBef>
          <a:spcPts val="300"/>
        </a:spcBef>
        <a:spcAft>
          <a:spcPts val="25"/>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73B338F1-3039-A6F3-F9BB-BC2B8BEDD706}"/>
              </a:ext>
            </a:extLst>
          </p:cNvPr>
          <p:cNvSpPr>
            <a:spLocks noGrp="1" noChangeArrowheads="1"/>
          </p:cNvSpPr>
          <p:nvPr>
            <p:ph type="title"/>
          </p:nvPr>
        </p:nvSpPr>
        <p:spPr bwMode="auto">
          <a:xfrm>
            <a:off x="838200" y="365125"/>
            <a:ext cx="10512425" cy="1322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Click to edit the title text format</a:t>
            </a:r>
          </a:p>
        </p:txBody>
      </p:sp>
      <p:sp>
        <p:nvSpPr>
          <p:cNvPr id="6146" name="Rectangle 2">
            <a:extLst>
              <a:ext uri="{FF2B5EF4-FFF2-40B4-BE49-F238E27FC236}">
                <a16:creationId xmlns:a16="http://schemas.microsoft.com/office/drawing/2014/main" id="{02E5A336-AC14-29C3-8D22-924DFB52FEC8}"/>
              </a:ext>
            </a:extLst>
          </p:cNvPr>
          <p:cNvSpPr>
            <a:spLocks noGrp="1" noChangeArrowheads="1"/>
          </p:cNvSpPr>
          <p:nvPr>
            <p:ph type="body" idx="1"/>
          </p:nvPr>
        </p:nvSpPr>
        <p:spPr bwMode="auto">
          <a:xfrm>
            <a:off x="838200" y="1825625"/>
            <a:ext cx="10512425" cy="434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6147" name="Rectangle 3">
            <a:extLst>
              <a:ext uri="{FF2B5EF4-FFF2-40B4-BE49-F238E27FC236}">
                <a16:creationId xmlns:a16="http://schemas.microsoft.com/office/drawing/2014/main" id="{2EB7381C-84EA-0EE6-6749-2D9739AEE85E}"/>
              </a:ext>
            </a:extLst>
          </p:cNvPr>
          <p:cNvSpPr>
            <a:spLocks noGrp="1" noChangeArrowheads="1"/>
          </p:cNvSpPr>
          <p:nvPr>
            <p:ph type="dt"/>
          </p:nvPr>
        </p:nvSpPr>
        <p:spPr bwMode="auto">
          <a:xfrm>
            <a:off x="838200" y="6356350"/>
            <a:ext cx="2740025"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l" hangingPunct="1">
              <a:lnSpc>
                <a:spcPct val="10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b="0">
                <a:solidFill>
                  <a:srgbClr val="8B8B8B"/>
                </a:solidFill>
                <a:latin typeface="+mn-lt"/>
                <a:cs typeface="DejaVu Sans" panose="020B0603030804020204" pitchFamily="34" charset="0"/>
              </a:defRPr>
            </a:lvl1pPr>
          </a:lstStyle>
          <a:p>
            <a:endParaRPr lang="en-US" altLang="en-US"/>
          </a:p>
        </p:txBody>
      </p:sp>
      <p:sp>
        <p:nvSpPr>
          <p:cNvPr id="6148" name="Rectangle 4">
            <a:extLst>
              <a:ext uri="{FF2B5EF4-FFF2-40B4-BE49-F238E27FC236}">
                <a16:creationId xmlns:a16="http://schemas.microsoft.com/office/drawing/2014/main" id="{A9ADA5FA-0EED-D2B5-2D0E-031419F6D625}"/>
              </a:ext>
            </a:extLst>
          </p:cNvPr>
          <p:cNvSpPr>
            <a:spLocks noGrp="1" noChangeArrowheads="1"/>
          </p:cNvSpPr>
          <p:nvPr>
            <p:ph type="ftr"/>
          </p:nvPr>
        </p:nvSpPr>
        <p:spPr bwMode="auto">
          <a:xfrm>
            <a:off x="4038600" y="6356350"/>
            <a:ext cx="4111625"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nSpc>
                <a:spcPct val="10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0">
                <a:solidFill>
                  <a:srgbClr val="000000"/>
                </a:solidFill>
                <a:latin typeface="Times New Roman" panose="02020603050405020304" pitchFamily="18" charset="0"/>
                <a:cs typeface="DejaVu Sans" panose="020B0603030804020204" pitchFamily="34" charset="0"/>
              </a:defRPr>
            </a:lvl1pPr>
          </a:lstStyle>
          <a:p>
            <a:endParaRPr lang="en-US" altLang="en-US"/>
          </a:p>
        </p:txBody>
      </p:sp>
      <p:sp>
        <p:nvSpPr>
          <p:cNvPr id="6149" name="Rectangle 5">
            <a:extLst>
              <a:ext uri="{FF2B5EF4-FFF2-40B4-BE49-F238E27FC236}">
                <a16:creationId xmlns:a16="http://schemas.microsoft.com/office/drawing/2014/main" id="{300C1B7A-C1C9-EF3E-E2D7-7636860F6FB4}"/>
              </a:ext>
            </a:extLst>
          </p:cNvPr>
          <p:cNvSpPr>
            <a:spLocks noGrp="1" noChangeArrowheads="1"/>
          </p:cNvSpPr>
          <p:nvPr>
            <p:ph type="sldNum"/>
          </p:nvPr>
        </p:nvSpPr>
        <p:spPr bwMode="auto">
          <a:xfrm>
            <a:off x="8610600" y="6356350"/>
            <a:ext cx="2740025"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hangingPunct="1">
              <a:lnSpc>
                <a:spcPct val="100000"/>
              </a:lnSpc>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b="0">
                <a:solidFill>
                  <a:srgbClr val="8B8B8B"/>
                </a:solidFill>
                <a:latin typeface="+mn-lt"/>
                <a:cs typeface="DejaVu Sans" panose="020B0603030804020204" pitchFamily="34" charset="0"/>
              </a:defRPr>
            </a:lvl1pPr>
          </a:lstStyle>
          <a:p>
            <a:fld id="{8AE3DC8D-D85A-4D9A-9CA0-299FFB8DBBF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457200" rtl="0" fontAlgn="base">
        <a:lnSpc>
          <a:spcPct val="98000"/>
        </a:lnSpc>
        <a:spcBef>
          <a:spcPts val="25"/>
        </a:spcBef>
        <a:spcAft>
          <a:spcPts val="25"/>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2pPr>
      <a:lvl3pPr marL="11430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3pPr>
      <a:lvl4pPr marL="16002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4pPr>
      <a:lvl5pPr marL="20574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5pPr>
      <a:lvl6pPr marL="25146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6pPr>
      <a:lvl7pPr marL="29718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7pPr>
      <a:lvl8pPr marL="34290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8pPr>
      <a:lvl9pPr marL="38862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9pPr>
    </p:titleStyle>
    <p:bodyStyle>
      <a:lvl1pPr marL="342900" indent="-342900" algn="l" defTabSz="457200" rtl="0" fontAlgn="base">
        <a:lnSpc>
          <a:spcPct val="88000"/>
        </a:lnSpc>
        <a:spcBef>
          <a:spcPts val="1438"/>
        </a:spcBef>
        <a:spcAft>
          <a:spcPts val="25"/>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fontAlgn="base">
        <a:lnSpc>
          <a:spcPct val="88000"/>
        </a:lnSpc>
        <a:spcBef>
          <a:spcPts val="1150"/>
        </a:spcBef>
        <a:spcAft>
          <a:spcPts val="25"/>
        </a:spcAft>
        <a:buClr>
          <a:srgbClr val="000000"/>
        </a:buClr>
        <a:buSzPct val="100000"/>
        <a:buFont typeface="Times New Roman" panose="02020603050405020304" pitchFamily="18" charset="0"/>
        <a:defRPr sz="2000" kern="1200">
          <a:solidFill>
            <a:srgbClr val="000000"/>
          </a:solidFill>
          <a:latin typeface="+mn-lt"/>
          <a:ea typeface="+mn-ea"/>
          <a:cs typeface="+mn-cs"/>
        </a:defRPr>
      </a:lvl2pPr>
      <a:lvl3pPr marL="1143000" indent="-228600" algn="l" defTabSz="457200" rtl="0" fontAlgn="base">
        <a:lnSpc>
          <a:spcPct val="88000"/>
        </a:lnSpc>
        <a:spcBef>
          <a:spcPts val="875"/>
        </a:spcBef>
        <a:spcAft>
          <a:spcPts val="25"/>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57200" rtl="0" fontAlgn="base">
        <a:lnSpc>
          <a:spcPct val="88000"/>
        </a:lnSpc>
        <a:spcBef>
          <a:spcPts val="588"/>
        </a:spcBef>
        <a:spcAft>
          <a:spcPts val="25"/>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57200" rtl="0" fontAlgn="base">
        <a:lnSpc>
          <a:spcPct val="88000"/>
        </a:lnSpc>
        <a:spcBef>
          <a:spcPts val="300"/>
        </a:spcBef>
        <a:spcAft>
          <a:spcPts val="25"/>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C000C868-9DA2-C02D-474C-ABA732903AFF}"/>
              </a:ext>
            </a:extLst>
          </p:cNvPr>
          <p:cNvSpPr>
            <a:spLocks noGrp="1" noChangeArrowheads="1"/>
          </p:cNvSpPr>
          <p:nvPr>
            <p:ph type="title"/>
          </p:nvPr>
        </p:nvSpPr>
        <p:spPr bwMode="auto">
          <a:xfrm>
            <a:off x="1524000" y="1743075"/>
            <a:ext cx="9140825" cy="1141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457200" rtl="0" fontAlgn="base">
        <a:lnSpc>
          <a:spcPct val="93000"/>
        </a:lnSpc>
        <a:spcBef>
          <a:spcPts val="25"/>
        </a:spcBef>
        <a:spcAft>
          <a:spcPts val="25"/>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marL="742950" indent="-285750" algn="l" defTabSz="457200" rtl="0" fontAlgn="base">
        <a:lnSpc>
          <a:spcPct val="93000"/>
        </a:lnSpc>
        <a:spcBef>
          <a:spcPts val="25"/>
        </a:spcBef>
        <a:spcAft>
          <a:spcPts val="25"/>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panose="020B0603030804020204" pitchFamily="34" charset="0"/>
        </a:defRPr>
      </a:lvl2pPr>
      <a:lvl3pPr marL="1143000" indent="-228600" algn="l" defTabSz="457200" rtl="0" fontAlgn="base">
        <a:lnSpc>
          <a:spcPct val="93000"/>
        </a:lnSpc>
        <a:spcBef>
          <a:spcPts val="25"/>
        </a:spcBef>
        <a:spcAft>
          <a:spcPts val="25"/>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panose="020B0603030804020204" pitchFamily="34" charset="0"/>
        </a:defRPr>
      </a:lvl3pPr>
      <a:lvl4pPr marL="1600200" indent="-228600" algn="l" defTabSz="457200" rtl="0" fontAlgn="base">
        <a:lnSpc>
          <a:spcPct val="93000"/>
        </a:lnSpc>
        <a:spcBef>
          <a:spcPts val="25"/>
        </a:spcBef>
        <a:spcAft>
          <a:spcPts val="25"/>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panose="020B0603030804020204" pitchFamily="34" charset="0"/>
        </a:defRPr>
      </a:lvl4pPr>
      <a:lvl5pPr marL="2057400" indent="-228600" algn="l" defTabSz="457200" rtl="0" fontAlgn="base">
        <a:lnSpc>
          <a:spcPct val="93000"/>
        </a:lnSpc>
        <a:spcBef>
          <a:spcPts val="25"/>
        </a:spcBef>
        <a:spcAft>
          <a:spcPts val="25"/>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panose="020B0603030804020204" pitchFamily="34" charset="0"/>
        </a:defRPr>
      </a:lvl5pPr>
      <a:lvl6pPr marL="2514600" indent="-228600" algn="l" defTabSz="457200" rtl="0" fontAlgn="base">
        <a:lnSpc>
          <a:spcPct val="93000"/>
        </a:lnSpc>
        <a:spcBef>
          <a:spcPts val="25"/>
        </a:spcBef>
        <a:spcAft>
          <a:spcPts val="25"/>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panose="020B0603030804020204" pitchFamily="34" charset="0"/>
        </a:defRPr>
      </a:lvl6pPr>
      <a:lvl7pPr marL="2971800" indent="-228600" algn="l" defTabSz="457200" rtl="0" fontAlgn="base">
        <a:lnSpc>
          <a:spcPct val="93000"/>
        </a:lnSpc>
        <a:spcBef>
          <a:spcPts val="25"/>
        </a:spcBef>
        <a:spcAft>
          <a:spcPts val="25"/>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panose="020B0603030804020204" pitchFamily="34" charset="0"/>
        </a:defRPr>
      </a:lvl7pPr>
      <a:lvl8pPr marL="3429000" indent="-228600" algn="l" defTabSz="457200" rtl="0" fontAlgn="base">
        <a:lnSpc>
          <a:spcPct val="93000"/>
        </a:lnSpc>
        <a:spcBef>
          <a:spcPts val="25"/>
        </a:spcBef>
        <a:spcAft>
          <a:spcPts val="25"/>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panose="020B0603030804020204" pitchFamily="34" charset="0"/>
        </a:defRPr>
      </a:lvl8pPr>
      <a:lvl9pPr marL="3886200" indent="-228600" algn="l" defTabSz="457200" rtl="0" fontAlgn="base">
        <a:lnSpc>
          <a:spcPct val="93000"/>
        </a:lnSpc>
        <a:spcBef>
          <a:spcPts val="25"/>
        </a:spcBef>
        <a:spcAft>
          <a:spcPts val="25"/>
        </a:spcAft>
        <a:buClr>
          <a:srgbClr val="000000"/>
        </a:buClr>
        <a:buSzPct val="100000"/>
        <a:buFont typeface="Times New Roman" panose="02020603050405020304" pitchFamily="18" charset="0"/>
        <a:defRPr>
          <a:solidFill>
            <a:srgbClr val="000000"/>
          </a:solidFill>
          <a:latin typeface="Arial" panose="020B0604020202020204" pitchFamily="34" charset="0"/>
          <a:cs typeface="DejaVu Sans" panose="020B0603030804020204" pitchFamily="34" charset="0"/>
        </a:defRPr>
      </a:lvl9pPr>
    </p:titleStyle>
    <p:bodyStyle>
      <a:lvl1pPr marL="342900" indent="-342900" algn="l" defTabSz="457200" rtl="0" fontAlgn="base">
        <a:lnSpc>
          <a:spcPct val="84000"/>
        </a:lnSpc>
        <a:spcBef>
          <a:spcPts val="1438"/>
        </a:spcBef>
        <a:spcAft>
          <a:spcPts val="25"/>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fontAlgn="base">
        <a:lnSpc>
          <a:spcPct val="84000"/>
        </a:lnSpc>
        <a:spcBef>
          <a:spcPts val="1150"/>
        </a:spcBef>
        <a:spcAft>
          <a:spcPts val="25"/>
        </a:spcAft>
        <a:buClr>
          <a:srgbClr val="000000"/>
        </a:buClr>
        <a:buSzPct val="100000"/>
        <a:buFont typeface="Times New Roman" panose="02020603050405020304" pitchFamily="18" charset="0"/>
        <a:defRPr sz="2000" kern="1200">
          <a:solidFill>
            <a:srgbClr val="000000"/>
          </a:solidFill>
          <a:latin typeface="+mn-lt"/>
          <a:ea typeface="+mn-ea"/>
          <a:cs typeface="+mn-cs"/>
        </a:defRPr>
      </a:lvl2pPr>
      <a:lvl3pPr marL="1143000" indent="-228600" algn="l" defTabSz="457200" rtl="0" fontAlgn="base">
        <a:lnSpc>
          <a:spcPct val="84000"/>
        </a:lnSpc>
        <a:spcBef>
          <a:spcPts val="875"/>
        </a:spcBef>
        <a:spcAft>
          <a:spcPts val="25"/>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57200" rtl="0" fontAlgn="base">
        <a:lnSpc>
          <a:spcPct val="84000"/>
        </a:lnSpc>
        <a:spcBef>
          <a:spcPts val="588"/>
        </a:spcBef>
        <a:spcAft>
          <a:spcPts val="25"/>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57200" rtl="0" fontAlgn="base">
        <a:lnSpc>
          <a:spcPct val="84000"/>
        </a:lnSpc>
        <a:spcBef>
          <a:spcPts val="300"/>
        </a:spcBef>
        <a:spcAft>
          <a:spcPts val="25"/>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Rectangle 1">
            <a:extLst>
              <a:ext uri="{FF2B5EF4-FFF2-40B4-BE49-F238E27FC236}">
                <a16:creationId xmlns:a16="http://schemas.microsoft.com/office/drawing/2014/main" id="{A3ADFC6C-DB41-85FA-F7F1-DEEAA627BECC}"/>
              </a:ext>
            </a:extLst>
          </p:cNvPr>
          <p:cNvSpPr>
            <a:spLocks noGrp="1" noChangeArrowheads="1"/>
          </p:cNvSpPr>
          <p:nvPr>
            <p:ph type="title"/>
          </p:nvPr>
        </p:nvSpPr>
        <p:spPr bwMode="auto">
          <a:xfrm>
            <a:off x="1524000" y="1122363"/>
            <a:ext cx="9140825" cy="238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GB" altLang="en-US"/>
              <a:t>Click to edit the title text format</a:t>
            </a:r>
          </a:p>
        </p:txBody>
      </p:sp>
      <p:sp>
        <p:nvSpPr>
          <p:cNvPr id="2" name="Rectangle 2">
            <a:extLst>
              <a:ext uri="{FF2B5EF4-FFF2-40B4-BE49-F238E27FC236}">
                <a16:creationId xmlns:a16="http://schemas.microsoft.com/office/drawing/2014/main" id="{C628948E-F894-7792-8E72-77D5AA34F20B}"/>
              </a:ext>
            </a:extLst>
          </p:cNvPr>
          <p:cNvSpPr>
            <a:spLocks noGrp="1" noChangeArrowheads="1"/>
          </p:cNvSpPr>
          <p:nvPr>
            <p:ph type="dt"/>
          </p:nvPr>
        </p:nvSpPr>
        <p:spPr bwMode="auto">
          <a:xfrm>
            <a:off x="838200" y="6356350"/>
            <a:ext cx="2740025" cy="36195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l" eaLnBrk="1" hangingPunct="1">
              <a:lnSpc>
                <a:spcPct val="100000"/>
              </a:lnSpc>
              <a:spcBef>
                <a:spcPts val="25"/>
              </a:spcBef>
              <a:spcAft>
                <a:spcPts val="25"/>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b="0">
                <a:solidFill>
                  <a:srgbClr val="8B8B8B"/>
                </a:solidFill>
                <a:latin typeface="+mn-lt"/>
                <a:cs typeface="DejaVu Sans" charset="0"/>
              </a:defRPr>
            </a:lvl1pPr>
          </a:lstStyle>
          <a:p>
            <a:pPr>
              <a:defRPr/>
            </a:pPr>
            <a:endParaRPr lang="en-US" altLang="en-US"/>
          </a:p>
        </p:txBody>
      </p:sp>
      <p:sp>
        <p:nvSpPr>
          <p:cNvPr id="2051" name="Rectangle 3">
            <a:extLst>
              <a:ext uri="{FF2B5EF4-FFF2-40B4-BE49-F238E27FC236}">
                <a16:creationId xmlns:a16="http://schemas.microsoft.com/office/drawing/2014/main" id="{C5AB20F4-8689-0F5E-B6E2-EE593DC535F7}"/>
              </a:ext>
            </a:extLst>
          </p:cNvPr>
          <p:cNvSpPr>
            <a:spLocks noGrp="1" noChangeArrowheads="1"/>
          </p:cNvSpPr>
          <p:nvPr>
            <p:ph type="ftr"/>
          </p:nvPr>
        </p:nvSpPr>
        <p:spPr bwMode="auto">
          <a:xfrm>
            <a:off x="4038600" y="6356350"/>
            <a:ext cx="4111625" cy="36195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ctr" eaLnBrk="1">
              <a:lnSpc>
                <a:spcPct val="100000"/>
              </a:lnSpc>
              <a:spcBef>
                <a:spcPts val="25"/>
              </a:spcBef>
              <a:spcAft>
                <a:spcPts val="25"/>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b="0">
                <a:solidFill>
                  <a:srgbClr val="000000"/>
                </a:solidFill>
                <a:latin typeface="Times New Roman" panose="02020603050405020304" pitchFamily="18" charset="0"/>
                <a:cs typeface="DejaVu Sans" charset="0"/>
              </a:defRPr>
            </a:lvl1pPr>
          </a:lstStyle>
          <a:p>
            <a:pPr>
              <a:defRPr/>
            </a:pPr>
            <a:endParaRPr lang="en-US" altLang="en-US"/>
          </a:p>
        </p:txBody>
      </p:sp>
      <p:sp>
        <p:nvSpPr>
          <p:cNvPr id="2052" name="Rectangle 4">
            <a:extLst>
              <a:ext uri="{FF2B5EF4-FFF2-40B4-BE49-F238E27FC236}">
                <a16:creationId xmlns:a16="http://schemas.microsoft.com/office/drawing/2014/main" id="{1A6B98C6-D862-E4D0-6349-55E662C886C8}"/>
              </a:ext>
            </a:extLst>
          </p:cNvPr>
          <p:cNvSpPr>
            <a:spLocks noGrp="1" noChangeArrowheads="1"/>
          </p:cNvSpPr>
          <p:nvPr>
            <p:ph type="sldNum"/>
          </p:nvPr>
        </p:nvSpPr>
        <p:spPr bwMode="auto">
          <a:xfrm>
            <a:off x="8610600" y="6356350"/>
            <a:ext cx="2740025" cy="361950"/>
          </a:xfrm>
          <a:prstGeom prst="rect">
            <a:avLst/>
          </a:prstGeom>
          <a:noFill/>
          <a:ln>
            <a:noFill/>
          </a:ln>
          <a:effectLst/>
        </p:spPr>
        <p:txBody>
          <a:bodyPr vert="horz" wrap="square" lIns="91440" tIns="45720" rIns="91440" bIns="45720" numCol="1" anchor="ctr" anchorCtr="0" compatLnSpc="1">
            <a:prstTxWarp prst="textNoShape">
              <a:avLst/>
            </a:prstTxWarp>
          </a:bodyPr>
          <a:lstStyle>
            <a:lvl1pPr algn="r" eaLnBrk="1" hangingPunct="1">
              <a:lnSpc>
                <a:spcPct val="100000"/>
              </a:lnSpc>
              <a:spcBef>
                <a:spcPts val="25"/>
              </a:spcBef>
              <a:spcAft>
                <a:spcPts val="25"/>
              </a:spcAft>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b="0" smtClean="0">
                <a:solidFill>
                  <a:srgbClr val="8B8B8B"/>
                </a:solidFill>
                <a:latin typeface="+mn-lt"/>
                <a:cs typeface="DejaVu Sans" charset="0"/>
              </a:defRPr>
            </a:lvl1pPr>
          </a:lstStyle>
          <a:p>
            <a:pPr>
              <a:defRPr/>
            </a:pPr>
            <a:fld id="{27C49FBF-8813-489D-9B26-AE36AE50EEFB}" type="slidenum">
              <a:rPr lang="en-US" altLang="en-US"/>
              <a:pPr>
                <a:defRPr/>
              </a:pPr>
              <a:t>‹#›</a:t>
            </a:fld>
            <a:endParaRPr lang="en-US" altLang="en-US"/>
          </a:p>
        </p:txBody>
      </p:sp>
      <p:sp>
        <p:nvSpPr>
          <p:cNvPr id="2054" name="Rectangle 5">
            <a:extLst>
              <a:ext uri="{FF2B5EF4-FFF2-40B4-BE49-F238E27FC236}">
                <a16:creationId xmlns:a16="http://schemas.microsoft.com/office/drawing/2014/main" id="{8A26744B-22BF-29BE-E3FE-B10B943CCC09}"/>
              </a:ext>
            </a:extLst>
          </p:cNvPr>
          <p:cNvSpPr>
            <a:spLocks noGrp="1" noChangeArrowheads="1"/>
          </p:cNvSpPr>
          <p:nvPr>
            <p:ph type="body" idx="1"/>
          </p:nvPr>
        </p:nvSpPr>
        <p:spPr bwMode="auto">
          <a:xfrm>
            <a:off x="609600" y="1604963"/>
            <a:ext cx="10969625" cy="3973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284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Tree>
    <p:extLst>
      <p:ext uri="{BB962C8B-B14F-4D97-AF65-F5344CB8AC3E}">
        <p14:creationId xmlns:p14="http://schemas.microsoft.com/office/powerpoint/2010/main" val="578911508"/>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Lst>
  <p:txStyles>
    <p:titleStyle>
      <a:lvl1pPr algn="l" defTabSz="457200" rtl="0" eaLnBrk="0" fontAlgn="base" hangingPunct="0">
        <a:lnSpc>
          <a:spcPct val="98000"/>
        </a:lnSpc>
        <a:spcBef>
          <a:spcPts val="25"/>
        </a:spcBef>
        <a:spcAft>
          <a:spcPts val="25"/>
        </a:spcAft>
        <a:buClr>
          <a:srgbClr val="000000"/>
        </a:buClr>
        <a:buSzPct val="100000"/>
        <a:buFont typeface="Times New Roman" panose="02020603050405020304" pitchFamily="18" charset="0"/>
        <a:defRPr kern="1200">
          <a:solidFill>
            <a:srgbClr val="000000"/>
          </a:solidFill>
          <a:latin typeface="+mj-lt"/>
          <a:ea typeface="+mj-ea"/>
          <a:cs typeface="+mj-cs"/>
        </a:defRPr>
      </a:lvl1pPr>
      <a:lvl2pPr algn="l" defTabSz="457200" rtl="0" eaLnBrk="0" fontAlgn="base" hangingPunct="0">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2pPr>
      <a:lvl3pPr algn="l" defTabSz="457200" rtl="0" eaLnBrk="0" fontAlgn="base" hangingPunct="0">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3pPr>
      <a:lvl4pPr algn="l" defTabSz="457200" rtl="0" eaLnBrk="0" fontAlgn="base" hangingPunct="0">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4pPr>
      <a:lvl5pPr algn="l" defTabSz="457200" rtl="0" eaLnBrk="0" fontAlgn="base" hangingPunct="0">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5pPr>
      <a:lvl6pPr marL="25146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6pPr>
      <a:lvl7pPr marL="29718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7pPr>
      <a:lvl8pPr marL="34290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8pPr>
      <a:lvl9pPr marL="3886200" indent="-228600" algn="l" defTabSz="457200" rtl="0" fontAlgn="base">
        <a:lnSpc>
          <a:spcPct val="98000"/>
        </a:lnSpc>
        <a:spcBef>
          <a:spcPts val="25"/>
        </a:spcBef>
        <a:spcAft>
          <a:spcPts val="25"/>
        </a:spcAft>
        <a:buClr>
          <a:srgbClr val="000000"/>
        </a:buClr>
        <a:buSzPct val="100000"/>
        <a:buFont typeface="Times New Roman" panose="02020603050405020304" pitchFamily="18" charset="0"/>
        <a:defRPr>
          <a:solidFill>
            <a:srgbClr val="000000"/>
          </a:solidFill>
          <a:latin typeface="Calibri" panose="020F0502020204030204" pitchFamily="34" charset="0"/>
          <a:cs typeface="Noto Sans CJK SC" charset="0"/>
        </a:defRPr>
      </a:lvl9pPr>
    </p:titleStyle>
    <p:bodyStyle>
      <a:lvl1pPr marL="342900" indent="-342900" algn="l" defTabSz="457200" rtl="0" eaLnBrk="0" fontAlgn="base" hangingPunct="0">
        <a:lnSpc>
          <a:spcPct val="88000"/>
        </a:lnSpc>
        <a:spcBef>
          <a:spcPts val="1438"/>
        </a:spcBef>
        <a:spcAft>
          <a:spcPts val="25"/>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57200" rtl="0" eaLnBrk="0" fontAlgn="base" hangingPunct="0">
        <a:lnSpc>
          <a:spcPct val="88000"/>
        </a:lnSpc>
        <a:spcBef>
          <a:spcPts val="1150"/>
        </a:spcBef>
        <a:spcAft>
          <a:spcPts val="25"/>
        </a:spcAft>
        <a:buClr>
          <a:srgbClr val="000000"/>
        </a:buClr>
        <a:buSzPct val="100000"/>
        <a:buFont typeface="Times New Roman" panose="02020603050405020304" pitchFamily="18" charset="0"/>
        <a:defRPr sz="2000" kern="1200">
          <a:solidFill>
            <a:srgbClr val="000000"/>
          </a:solidFill>
          <a:latin typeface="+mn-lt"/>
          <a:ea typeface="+mn-ea"/>
          <a:cs typeface="+mn-cs"/>
        </a:defRPr>
      </a:lvl2pPr>
      <a:lvl3pPr marL="1143000" indent="-228600" algn="l" defTabSz="457200" rtl="0" eaLnBrk="0" fontAlgn="base" hangingPunct="0">
        <a:lnSpc>
          <a:spcPct val="88000"/>
        </a:lnSpc>
        <a:spcBef>
          <a:spcPts val="875"/>
        </a:spcBef>
        <a:spcAft>
          <a:spcPts val="25"/>
        </a:spcAft>
        <a:buClr>
          <a:srgbClr val="000000"/>
        </a:buClr>
        <a:buSzPct val="100000"/>
        <a:buFont typeface="Times New Roman" panose="02020603050405020304" pitchFamily="18" charset="0"/>
        <a:defRPr kern="1200">
          <a:solidFill>
            <a:srgbClr val="000000"/>
          </a:solidFill>
          <a:latin typeface="+mn-lt"/>
          <a:ea typeface="+mn-ea"/>
          <a:cs typeface="+mn-cs"/>
        </a:defRPr>
      </a:lvl3pPr>
      <a:lvl4pPr marL="1600200" indent="-228600" algn="l" defTabSz="457200" rtl="0" eaLnBrk="0" fontAlgn="base" hangingPunct="0">
        <a:lnSpc>
          <a:spcPct val="88000"/>
        </a:lnSpc>
        <a:spcBef>
          <a:spcPts val="588"/>
        </a:spcBef>
        <a:spcAft>
          <a:spcPts val="25"/>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57200" rtl="0" eaLnBrk="0" fontAlgn="base" hangingPunct="0">
        <a:lnSpc>
          <a:spcPct val="88000"/>
        </a:lnSpc>
        <a:spcBef>
          <a:spcPts val="300"/>
        </a:spcBef>
        <a:spcAft>
          <a:spcPts val="25"/>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emf"/></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80.xml"/><Relationship Id="rId5" Type="http://schemas.openxmlformats.org/officeDocument/2006/relationships/image" Target="../media/image8.pn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24.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24.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3.xml"/><Relationship Id="rId1" Type="http://schemas.openxmlformats.org/officeDocument/2006/relationships/slideLayout" Target="../slideLayouts/slideLayout24.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4.xml"/><Relationship Id="rId1" Type="http://schemas.openxmlformats.org/officeDocument/2006/relationships/slideLayout" Target="../slideLayouts/slideLayout24.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24.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6.xml"/><Relationship Id="rId1" Type="http://schemas.openxmlformats.org/officeDocument/2006/relationships/slideLayout" Target="../slideLayouts/slideLayout24.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7.xml"/><Relationship Id="rId1" Type="http://schemas.openxmlformats.org/officeDocument/2006/relationships/slideLayout" Target="../slideLayouts/slideLayout24.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8.xml"/><Relationship Id="rId1" Type="http://schemas.openxmlformats.org/officeDocument/2006/relationships/slideLayout" Target="../slideLayouts/slideLayout24.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9.xml"/><Relationship Id="rId1" Type="http://schemas.openxmlformats.org/officeDocument/2006/relationships/slideLayout" Target="../slideLayouts/slideLayout24.xml"/><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0.xml"/><Relationship Id="rId1" Type="http://schemas.openxmlformats.org/officeDocument/2006/relationships/slideLayout" Target="../slideLayouts/slideLayout24.xml"/><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1.xml"/><Relationship Id="rId1" Type="http://schemas.openxmlformats.org/officeDocument/2006/relationships/slideLayout" Target="../slideLayouts/slideLayout24.xml"/><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2.xml"/><Relationship Id="rId1" Type="http://schemas.openxmlformats.org/officeDocument/2006/relationships/slideLayout" Target="../slideLayouts/slideLayout24.xml"/><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3.xml"/><Relationship Id="rId1" Type="http://schemas.openxmlformats.org/officeDocument/2006/relationships/slideLayout" Target="../slideLayouts/slideLayout24.xml"/><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4.xml"/><Relationship Id="rId1" Type="http://schemas.openxmlformats.org/officeDocument/2006/relationships/slideLayout" Target="../slideLayouts/slideLayout24.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4.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4.xml"/><Relationship Id="rId5" Type="http://schemas.openxmlformats.org/officeDocument/2006/relationships/image" Target="../media/image5.png"/><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4.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80.xml"/><Relationship Id="rId5" Type="http://schemas.openxmlformats.org/officeDocument/2006/relationships/image" Target="../media/image6.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7C1EB"/>
        </a:solidFill>
        <a:effectLst/>
      </p:bgPr>
    </p:bg>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DA4EBE96-48AC-7E0F-1A71-F3A70F9A9F8D}"/>
              </a:ext>
            </a:extLst>
          </p:cNvPr>
          <p:cNvSpPr>
            <a:spLocks noChangeArrowheads="1"/>
          </p:cNvSpPr>
          <p:nvPr/>
        </p:nvSpPr>
        <p:spPr bwMode="auto">
          <a:xfrm>
            <a:off x="4300538" y="3068638"/>
            <a:ext cx="6151562" cy="1106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4400" b="0">
                <a:solidFill>
                  <a:srgbClr val="0000FF"/>
                </a:solidFill>
                <a:latin typeface="Tahoma" panose="020B0604030504040204" pitchFamily="34" charset="0"/>
              </a:rPr>
              <a:t> </a:t>
            </a:r>
          </a:p>
          <a:p>
            <a:pPr hangingPunct="1">
              <a:lnSpc>
                <a:spcPct val="100000"/>
              </a:lnSpc>
              <a:buClrTx/>
              <a:buFontTx/>
              <a:buNone/>
            </a:pPr>
            <a:r>
              <a:rPr lang="en-US" altLang="en-US" sz="4400" b="0">
                <a:solidFill>
                  <a:srgbClr val="0000FF"/>
                </a:solidFill>
                <a:latin typeface="Tahoma" panose="020B0604030504040204" pitchFamily="34" charset="0"/>
              </a:rPr>
              <a:t>Project Status</a:t>
            </a:r>
          </a:p>
          <a:p>
            <a:pPr hangingPunct="1">
              <a:lnSpc>
                <a:spcPct val="100000"/>
              </a:lnSpc>
              <a:buClrTx/>
              <a:buFontTx/>
              <a:buNone/>
            </a:pPr>
            <a:r>
              <a:rPr lang="en-US" altLang="en-US" sz="4400" b="0">
                <a:solidFill>
                  <a:srgbClr val="0000FF"/>
                </a:solidFill>
                <a:latin typeface="Tahoma" panose="020B0604030504040204" pitchFamily="34" charset="0"/>
              </a:rPr>
              <a:t>Review</a:t>
            </a:r>
          </a:p>
        </p:txBody>
      </p:sp>
      <p:sp>
        <p:nvSpPr>
          <p:cNvPr id="9218" name="Rectangle 2">
            <a:extLst>
              <a:ext uri="{FF2B5EF4-FFF2-40B4-BE49-F238E27FC236}">
                <a16:creationId xmlns:a16="http://schemas.microsoft.com/office/drawing/2014/main" id="{A5A971A7-DBBE-C6E0-3BFD-897D299A7AAB}"/>
              </a:ext>
            </a:extLst>
          </p:cNvPr>
          <p:cNvSpPr>
            <a:spLocks noChangeArrowheads="1"/>
          </p:cNvSpPr>
          <p:nvPr/>
        </p:nvSpPr>
        <p:spPr bwMode="auto">
          <a:xfrm>
            <a:off x="4370388" y="927100"/>
            <a:ext cx="6151562" cy="1482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85000"/>
              </a:lnSpc>
              <a:buClrTx/>
              <a:buFontTx/>
              <a:buNone/>
            </a:pPr>
            <a:r>
              <a:rPr lang="en-US" altLang="en-US" sz="6000" b="0">
                <a:solidFill>
                  <a:srgbClr val="FF0000"/>
                </a:solidFill>
                <a:latin typeface="Tahoma" panose="020B0604030504040204" pitchFamily="34" charset="0"/>
                <a:cs typeface="Tahoma" panose="020B0604030504040204" pitchFamily="34" charset="0"/>
              </a:rPr>
              <a:t>AMSAT</a:t>
            </a:r>
            <a:r>
              <a:rPr lang="en-US" altLang="en-US" sz="5400" b="0">
                <a:solidFill>
                  <a:srgbClr val="FF0000"/>
                </a:solidFill>
                <a:latin typeface="Tahoma" panose="020B0604030504040204" pitchFamily="34" charset="0"/>
                <a:cs typeface="Tahoma" panose="020B0604030504040204" pitchFamily="34" charset="0"/>
              </a:rPr>
              <a:t> </a:t>
            </a:r>
          </a:p>
          <a:p>
            <a:pPr hangingPunct="1">
              <a:lnSpc>
                <a:spcPct val="85000"/>
              </a:lnSpc>
              <a:buClrTx/>
              <a:buFontTx/>
              <a:buNone/>
            </a:pPr>
            <a:r>
              <a:rPr lang="en-US" altLang="en-US" sz="4800" b="0">
                <a:solidFill>
                  <a:srgbClr val="FF0000"/>
                </a:solidFill>
                <a:latin typeface="Tahoma" panose="020B0604030504040204" pitchFamily="34" charset="0"/>
                <a:cs typeface="Tahoma" panose="020B0604030504040204" pitchFamily="34" charset="0"/>
              </a:rPr>
              <a:t>FOX+</a:t>
            </a:r>
            <a:r>
              <a:rPr lang="en-US" altLang="en-US" sz="5400" b="0">
                <a:solidFill>
                  <a:srgbClr val="FF0000"/>
                </a:solidFill>
                <a:latin typeface="Tahoma" panose="020B0604030504040204" pitchFamily="34" charset="0"/>
                <a:cs typeface="Tahoma" panose="020B0604030504040204" pitchFamily="34" charset="0"/>
              </a:rPr>
              <a:t> </a:t>
            </a:r>
          </a:p>
          <a:p>
            <a:pPr hangingPunct="1">
              <a:lnSpc>
                <a:spcPct val="85000"/>
              </a:lnSpc>
              <a:buClrTx/>
              <a:buFontTx/>
              <a:buNone/>
            </a:pPr>
            <a:r>
              <a:rPr lang="en-US" altLang="en-US" sz="4800" b="0">
                <a:solidFill>
                  <a:srgbClr val="FF0000"/>
                </a:solidFill>
                <a:latin typeface="Tahoma" panose="020B0604030504040204" pitchFamily="34" charset="0"/>
                <a:cs typeface="Tahoma" panose="020B0604030504040204" pitchFamily="34" charset="0"/>
              </a:rPr>
              <a:t>ENGINEERING</a:t>
            </a:r>
          </a:p>
        </p:txBody>
      </p:sp>
      <p:sp>
        <p:nvSpPr>
          <p:cNvPr id="9219" name="Rectangle 3">
            <a:extLst>
              <a:ext uri="{FF2B5EF4-FFF2-40B4-BE49-F238E27FC236}">
                <a16:creationId xmlns:a16="http://schemas.microsoft.com/office/drawing/2014/main" id="{001372D5-7224-A85D-856B-AFCB691DDAEC}"/>
              </a:ext>
            </a:extLst>
          </p:cNvPr>
          <p:cNvSpPr>
            <a:spLocks noChangeArrowheads="1"/>
          </p:cNvSpPr>
          <p:nvPr/>
        </p:nvSpPr>
        <p:spPr bwMode="auto">
          <a:xfrm>
            <a:off x="4594225" y="4440238"/>
            <a:ext cx="5224463"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3200" b="0">
                <a:solidFill>
                  <a:srgbClr val="000000"/>
                </a:solidFill>
                <a:latin typeface="Arial Black" panose="020B0A04020102020204" pitchFamily="34" charset="0"/>
              </a:rPr>
              <a:t>November 6, 2024</a:t>
            </a:r>
          </a:p>
        </p:txBody>
      </p:sp>
      <p:grpSp>
        <p:nvGrpSpPr>
          <p:cNvPr id="9220" name="Group 4">
            <a:extLst>
              <a:ext uri="{FF2B5EF4-FFF2-40B4-BE49-F238E27FC236}">
                <a16:creationId xmlns:a16="http://schemas.microsoft.com/office/drawing/2014/main" id="{E201D204-DB65-1145-FF30-2C4021190C6D}"/>
              </a:ext>
            </a:extLst>
          </p:cNvPr>
          <p:cNvGrpSpPr>
            <a:grpSpLocks/>
          </p:cNvGrpSpPr>
          <p:nvPr/>
        </p:nvGrpSpPr>
        <p:grpSpPr bwMode="auto">
          <a:xfrm>
            <a:off x="1600200" y="1828800"/>
            <a:ext cx="1719263" cy="1076325"/>
            <a:chOff x="1008" y="1152"/>
            <a:chExt cx="1083" cy="678"/>
          </a:xfrm>
        </p:grpSpPr>
        <p:sp>
          <p:nvSpPr>
            <p:cNvPr id="9221" name="Line 5">
              <a:extLst>
                <a:ext uri="{FF2B5EF4-FFF2-40B4-BE49-F238E27FC236}">
                  <a16:creationId xmlns:a16="http://schemas.microsoft.com/office/drawing/2014/main" id="{CEBF265E-C41B-FDA7-482A-BB75C2E26571}"/>
                </a:ext>
              </a:extLst>
            </p:cNvPr>
            <p:cNvSpPr>
              <a:spLocks noChangeShapeType="1"/>
            </p:cNvSpPr>
            <p:nvPr/>
          </p:nvSpPr>
          <p:spPr bwMode="auto">
            <a:xfrm>
              <a:off x="1036" y="1831"/>
              <a:ext cx="999" cy="0"/>
            </a:xfrm>
            <a:prstGeom prst="line">
              <a:avLst/>
            </a:prstGeom>
            <a:noFill/>
            <a:ln w="123840" cap="flat">
              <a:solidFill>
                <a:srgbClr val="0070C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9222" name="Picture 6">
              <a:extLst>
                <a:ext uri="{FF2B5EF4-FFF2-40B4-BE49-F238E27FC236}">
                  <a16:creationId xmlns:a16="http://schemas.microsoft.com/office/drawing/2014/main" id="{A7458394-9D6B-AE2A-FE73-DF060FC429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1152"/>
              <a:ext cx="639" cy="5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223" name="Rectangle 7">
              <a:extLst>
                <a:ext uri="{FF2B5EF4-FFF2-40B4-BE49-F238E27FC236}">
                  <a16:creationId xmlns:a16="http://schemas.microsoft.com/office/drawing/2014/main" id="{09EA49FE-7859-5B50-6F77-62F2D03A4EA4}"/>
                </a:ext>
              </a:extLst>
            </p:cNvPr>
            <p:cNvSpPr>
              <a:spLocks noChangeArrowheads="1"/>
            </p:cNvSpPr>
            <p:nvPr/>
          </p:nvSpPr>
          <p:spPr bwMode="auto">
            <a:xfrm>
              <a:off x="1426" y="1352"/>
              <a:ext cx="665"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CC6600"/>
                  </a:solidFill>
                  <a:latin typeface="Arial Black" panose="020B0A04020102020204" pitchFamily="34" charset="0"/>
                  <a:cs typeface="DejaVu Sans" panose="020B0603030804020204" pitchFamily="34" charset="0"/>
                </a:rPr>
                <a:t>FOX+</a:t>
              </a:r>
            </a:p>
          </p:txBody>
        </p:sp>
      </p:grpSp>
      <p:pic>
        <p:nvPicPr>
          <p:cNvPr id="9224" name="Picture 8">
            <a:extLst>
              <a:ext uri="{FF2B5EF4-FFF2-40B4-BE49-F238E27FC236}">
                <a16:creationId xmlns:a16="http://schemas.microsoft.com/office/drawing/2014/main" id="{91588DC2-8D7A-B03B-368E-D09EB78F62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9388" y="457200"/>
            <a:ext cx="1522412" cy="111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1">
            <a:extLst>
              <a:ext uri="{FF2B5EF4-FFF2-40B4-BE49-F238E27FC236}">
                <a16:creationId xmlns:a16="http://schemas.microsoft.com/office/drawing/2014/main" id="{9FDBF231-0BE8-5AB7-BB52-1361F5CB35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25"/>
            <a:ext cx="1522413" cy="111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5059" name="Line 2">
            <a:extLst>
              <a:ext uri="{FF2B5EF4-FFF2-40B4-BE49-F238E27FC236}">
                <a16:creationId xmlns:a16="http://schemas.microsoft.com/office/drawing/2014/main" id="{2842A006-BED1-D294-0140-A88ECB26AC11}"/>
              </a:ext>
            </a:extLst>
          </p:cNvPr>
          <p:cNvSpPr>
            <a:spLocks noChangeShapeType="1"/>
          </p:cNvSpPr>
          <p:nvPr/>
        </p:nvSpPr>
        <p:spPr bwMode="auto">
          <a:xfrm>
            <a:off x="0" y="1169988"/>
            <a:ext cx="10466388" cy="3175"/>
          </a:xfrm>
          <a:prstGeom prst="line">
            <a:avLst/>
          </a:prstGeom>
          <a:noFill/>
          <a:ln w="12384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060" name="Rectangle 3">
            <a:extLst>
              <a:ext uri="{FF2B5EF4-FFF2-40B4-BE49-F238E27FC236}">
                <a16:creationId xmlns:a16="http://schemas.microsoft.com/office/drawing/2014/main" id="{FB8A926F-BF94-A1AB-906A-8ED2E9A3F93E}"/>
              </a:ext>
            </a:extLst>
          </p:cNvPr>
          <p:cNvSpPr>
            <a:spLocks noChangeArrowheads="1"/>
          </p:cNvSpPr>
          <p:nvPr/>
        </p:nvSpPr>
        <p:spPr bwMode="auto">
          <a:xfrm>
            <a:off x="1600200" y="382588"/>
            <a:ext cx="89439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bIns="0" anchor="b"/>
          <a:lstStyle>
            <a:lvl1pPr>
              <a:lnSpc>
                <a:spcPct val="88000"/>
              </a:lnSpc>
              <a:spcBef>
                <a:spcPts val="1438"/>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Noto Sans CJK SC" charset="0"/>
              </a:defRPr>
            </a:lvl1pPr>
            <a:lvl2pPr>
              <a:lnSpc>
                <a:spcPct val="88000"/>
              </a:lnSpc>
              <a:spcBef>
                <a:spcPts val="115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2pPr>
            <a:lvl3pPr>
              <a:lnSpc>
                <a:spcPct val="88000"/>
              </a:lnSpc>
              <a:spcBef>
                <a:spcPts val="87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Noto Sans CJK SC" charset="0"/>
              </a:defRPr>
            </a:lvl3pPr>
            <a:lvl4pPr>
              <a:lnSpc>
                <a:spcPct val="88000"/>
              </a:lnSpc>
              <a:spcBef>
                <a:spcPts val="588"/>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Noto Sans CJK SC" charset="0"/>
              </a:defRPr>
            </a:lvl4pPr>
            <a:lvl5pPr>
              <a:lnSpc>
                <a:spcPct val="88000"/>
              </a:lnSpc>
              <a:spcBef>
                <a:spcPts val="30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5pPr>
            <a:lvl6pPr marL="2514600" indent="-228600" defTabSz="457200" eaLnBrk="0" fontAlgn="base" hangingPunct="0">
              <a:lnSpc>
                <a:spcPct val="88000"/>
              </a:lnSpc>
              <a:spcBef>
                <a:spcPts val="30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6pPr>
            <a:lvl7pPr marL="2971800" indent="-228600" defTabSz="457200" eaLnBrk="0" fontAlgn="base" hangingPunct="0">
              <a:lnSpc>
                <a:spcPct val="88000"/>
              </a:lnSpc>
              <a:spcBef>
                <a:spcPts val="30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7pPr>
            <a:lvl8pPr marL="3429000" indent="-228600" defTabSz="457200" eaLnBrk="0" fontAlgn="base" hangingPunct="0">
              <a:lnSpc>
                <a:spcPct val="88000"/>
              </a:lnSpc>
              <a:spcBef>
                <a:spcPts val="30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8pPr>
            <a:lvl9pPr marL="3886200" indent="-228600" defTabSz="457200" eaLnBrk="0" fontAlgn="base" hangingPunct="0">
              <a:lnSpc>
                <a:spcPct val="88000"/>
              </a:lnSpc>
              <a:spcBef>
                <a:spcPts val="30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9pPr>
          </a:lstStyle>
          <a:p>
            <a:pPr algn="ctr" eaLnBrk="1" hangingPunct="1">
              <a:lnSpc>
                <a:spcPts val="3500"/>
              </a:lnSpc>
              <a:spcBef>
                <a:spcPts val="25"/>
              </a:spcBef>
              <a:buClrTx/>
              <a:buFontTx/>
              <a:buNone/>
            </a:pPr>
            <a:r>
              <a:rPr lang="en-US" altLang="en-US" sz="4400" b="0" dirty="0">
                <a:solidFill>
                  <a:srgbClr val="002060"/>
                </a:solidFill>
                <a:latin typeface="Tahoma" panose="020B0604030504040204" pitchFamily="34" charset="0"/>
              </a:rPr>
              <a:t>FOX-Plus</a:t>
            </a:r>
            <a:br>
              <a:rPr lang="en-US" altLang="en-US" sz="4000" b="0" dirty="0">
                <a:solidFill>
                  <a:srgbClr val="002060"/>
                </a:solidFill>
                <a:latin typeface="Tahoma" panose="020B0604030504040204" pitchFamily="34" charset="0"/>
              </a:rPr>
            </a:br>
            <a:r>
              <a:rPr lang="en-US" altLang="en-US" sz="4000" b="0" dirty="0">
                <a:solidFill>
                  <a:srgbClr val="002060"/>
                </a:solidFill>
                <a:latin typeface="Tahoma" panose="020B0604030504040204" pitchFamily="34" charset="0"/>
              </a:rPr>
              <a:t> </a:t>
            </a:r>
            <a:r>
              <a:rPr lang="en-US" altLang="en-US" sz="3200" b="0" dirty="0">
                <a:solidFill>
                  <a:srgbClr val="002060"/>
                </a:solidFill>
                <a:latin typeface="Tahoma" panose="020B0604030504040204" pitchFamily="34" charset="0"/>
              </a:rPr>
              <a:t>Project Status Review - Structure</a:t>
            </a:r>
          </a:p>
        </p:txBody>
      </p:sp>
      <p:sp>
        <p:nvSpPr>
          <p:cNvPr id="45061" name="Rectangle 5">
            <a:extLst>
              <a:ext uri="{FF2B5EF4-FFF2-40B4-BE49-F238E27FC236}">
                <a16:creationId xmlns:a16="http://schemas.microsoft.com/office/drawing/2014/main" id="{A6A0B53E-DE95-C88F-EABA-92E381298BEE}"/>
              </a:ext>
            </a:extLst>
          </p:cNvPr>
          <p:cNvSpPr>
            <a:spLocks noChangeArrowheads="1"/>
          </p:cNvSpPr>
          <p:nvPr/>
        </p:nvSpPr>
        <p:spPr bwMode="auto">
          <a:xfrm>
            <a:off x="11579225" y="6396038"/>
            <a:ext cx="5556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8000"/>
              </a:lnSpc>
              <a:spcBef>
                <a:spcPts val="1438"/>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Noto Sans CJK SC" charset="0"/>
              </a:defRPr>
            </a:lvl1pPr>
            <a:lvl2pPr>
              <a:lnSpc>
                <a:spcPct val="88000"/>
              </a:lnSpc>
              <a:spcBef>
                <a:spcPts val="115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2pPr>
            <a:lvl3pPr>
              <a:lnSpc>
                <a:spcPct val="88000"/>
              </a:lnSpc>
              <a:spcBef>
                <a:spcPts val="87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Noto Sans CJK SC" charset="0"/>
              </a:defRPr>
            </a:lvl3pPr>
            <a:lvl4pPr>
              <a:lnSpc>
                <a:spcPct val="88000"/>
              </a:lnSpc>
              <a:spcBef>
                <a:spcPts val="588"/>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Noto Sans CJK SC" charset="0"/>
              </a:defRPr>
            </a:lvl4pPr>
            <a:lvl5pPr>
              <a:lnSpc>
                <a:spcPct val="88000"/>
              </a:lnSpc>
              <a:spcBef>
                <a:spcPts val="30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5pPr>
            <a:lvl6pPr marL="2514600" indent="-228600" defTabSz="457200" eaLnBrk="0" fontAlgn="base" hangingPunct="0">
              <a:lnSpc>
                <a:spcPct val="88000"/>
              </a:lnSpc>
              <a:spcBef>
                <a:spcPts val="30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6pPr>
            <a:lvl7pPr marL="2971800" indent="-228600" defTabSz="457200" eaLnBrk="0" fontAlgn="base" hangingPunct="0">
              <a:lnSpc>
                <a:spcPct val="88000"/>
              </a:lnSpc>
              <a:spcBef>
                <a:spcPts val="30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7pPr>
            <a:lvl8pPr marL="3429000" indent="-228600" defTabSz="457200" eaLnBrk="0" fontAlgn="base" hangingPunct="0">
              <a:lnSpc>
                <a:spcPct val="88000"/>
              </a:lnSpc>
              <a:spcBef>
                <a:spcPts val="30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8pPr>
            <a:lvl9pPr marL="3886200" indent="-228600" defTabSz="457200" eaLnBrk="0" fontAlgn="base" hangingPunct="0">
              <a:lnSpc>
                <a:spcPct val="88000"/>
              </a:lnSpc>
              <a:spcBef>
                <a:spcPts val="30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9pPr>
          </a:lstStyle>
          <a:p>
            <a:pPr algn="ctr" eaLnBrk="1" hangingPunct="1">
              <a:lnSpc>
                <a:spcPct val="100000"/>
              </a:lnSpc>
              <a:spcBef>
                <a:spcPts val="25"/>
              </a:spcBef>
              <a:buClrTx/>
              <a:buFontTx/>
              <a:buNone/>
            </a:pPr>
            <a:r>
              <a:rPr lang="en-US" altLang="en-US" sz="1800" b="0">
                <a:latin typeface="Tahoma" panose="020B0604030504040204" pitchFamily="34" charset="0"/>
              </a:rPr>
              <a:t>4</a:t>
            </a:r>
          </a:p>
        </p:txBody>
      </p:sp>
      <p:grpSp>
        <p:nvGrpSpPr>
          <p:cNvPr id="45062" name="Group 6">
            <a:extLst>
              <a:ext uri="{FF2B5EF4-FFF2-40B4-BE49-F238E27FC236}">
                <a16:creationId xmlns:a16="http://schemas.microsoft.com/office/drawing/2014/main" id="{D333A208-84B9-3183-5EB6-1AD083E4FBBA}"/>
              </a:ext>
            </a:extLst>
          </p:cNvPr>
          <p:cNvGrpSpPr>
            <a:grpSpLocks/>
          </p:cNvGrpSpPr>
          <p:nvPr/>
        </p:nvGrpSpPr>
        <p:grpSpPr bwMode="auto">
          <a:xfrm>
            <a:off x="10509250" y="93663"/>
            <a:ext cx="1719263" cy="1076325"/>
            <a:chOff x="6620" y="59"/>
            <a:chExt cx="1083" cy="678"/>
          </a:xfrm>
        </p:grpSpPr>
        <p:sp>
          <p:nvSpPr>
            <p:cNvPr id="45066" name="Line 7">
              <a:extLst>
                <a:ext uri="{FF2B5EF4-FFF2-40B4-BE49-F238E27FC236}">
                  <a16:creationId xmlns:a16="http://schemas.microsoft.com/office/drawing/2014/main" id="{53C9AD1B-DA9C-81EA-9C55-3B3D5F9C31D6}"/>
                </a:ext>
              </a:extLst>
            </p:cNvPr>
            <p:cNvSpPr>
              <a:spLocks noChangeShapeType="1"/>
            </p:cNvSpPr>
            <p:nvPr/>
          </p:nvSpPr>
          <p:spPr bwMode="auto">
            <a:xfrm>
              <a:off x="6648" y="738"/>
              <a:ext cx="999" cy="0"/>
            </a:xfrm>
            <a:prstGeom prst="line">
              <a:avLst/>
            </a:prstGeom>
            <a:noFill/>
            <a:ln w="123840">
              <a:solidFill>
                <a:srgbClr val="0070C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45067" name="Picture 8">
              <a:extLst>
                <a:ext uri="{FF2B5EF4-FFF2-40B4-BE49-F238E27FC236}">
                  <a16:creationId xmlns:a16="http://schemas.microsoft.com/office/drawing/2014/main" id="{C18A6615-3782-87E8-D2C5-AE084D0AEB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0" y="59"/>
              <a:ext cx="639" cy="5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5068" name="Rectangle 9">
              <a:extLst>
                <a:ext uri="{FF2B5EF4-FFF2-40B4-BE49-F238E27FC236}">
                  <a16:creationId xmlns:a16="http://schemas.microsoft.com/office/drawing/2014/main" id="{7B1A9516-E0E1-9BC4-97CA-AB44B4CFAFCE}"/>
                </a:ext>
              </a:extLst>
            </p:cNvPr>
            <p:cNvSpPr>
              <a:spLocks noChangeArrowheads="1"/>
            </p:cNvSpPr>
            <p:nvPr/>
          </p:nvSpPr>
          <p:spPr bwMode="auto">
            <a:xfrm>
              <a:off x="7038" y="261"/>
              <a:ext cx="665"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8000"/>
                </a:lnSpc>
                <a:spcBef>
                  <a:spcPts val="1438"/>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Noto Sans CJK SC" charset="0"/>
                </a:defRPr>
              </a:lvl1pPr>
              <a:lvl2pPr>
                <a:lnSpc>
                  <a:spcPct val="88000"/>
                </a:lnSpc>
                <a:spcBef>
                  <a:spcPts val="115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2pPr>
              <a:lvl3pPr>
                <a:lnSpc>
                  <a:spcPct val="88000"/>
                </a:lnSpc>
                <a:spcBef>
                  <a:spcPts val="87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Noto Sans CJK SC" charset="0"/>
                </a:defRPr>
              </a:lvl3pPr>
              <a:lvl4pPr>
                <a:lnSpc>
                  <a:spcPct val="88000"/>
                </a:lnSpc>
                <a:spcBef>
                  <a:spcPts val="588"/>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Noto Sans CJK SC" charset="0"/>
                </a:defRPr>
              </a:lvl4pPr>
              <a:lvl5pPr>
                <a:lnSpc>
                  <a:spcPct val="88000"/>
                </a:lnSpc>
                <a:spcBef>
                  <a:spcPts val="30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5pPr>
              <a:lvl6pPr marL="2514600" indent="-228600" defTabSz="457200" eaLnBrk="0" fontAlgn="base" hangingPunct="0">
                <a:lnSpc>
                  <a:spcPct val="88000"/>
                </a:lnSpc>
                <a:spcBef>
                  <a:spcPts val="30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6pPr>
              <a:lvl7pPr marL="2971800" indent="-228600" defTabSz="457200" eaLnBrk="0" fontAlgn="base" hangingPunct="0">
                <a:lnSpc>
                  <a:spcPct val="88000"/>
                </a:lnSpc>
                <a:spcBef>
                  <a:spcPts val="30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7pPr>
              <a:lvl8pPr marL="3429000" indent="-228600" defTabSz="457200" eaLnBrk="0" fontAlgn="base" hangingPunct="0">
                <a:lnSpc>
                  <a:spcPct val="88000"/>
                </a:lnSpc>
                <a:spcBef>
                  <a:spcPts val="30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8pPr>
              <a:lvl9pPr marL="3886200" indent="-228600" defTabSz="457200" eaLnBrk="0" fontAlgn="base" hangingPunct="0">
                <a:lnSpc>
                  <a:spcPct val="88000"/>
                </a:lnSpc>
                <a:spcBef>
                  <a:spcPts val="30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9pPr>
            </a:lstStyle>
            <a:p>
              <a:pPr algn="ctr" eaLnBrk="1" hangingPunct="1">
                <a:lnSpc>
                  <a:spcPct val="100000"/>
                </a:lnSpc>
                <a:spcBef>
                  <a:spcPts val="25"/>
                </a:spcBef>
                <a:buClrTx/>
                <a:buFontTx/>
                <a:buNone/>
              </a:pPr>
              <a:r>
                <a:rPr lang="en-US" altLang="en-US" sz="1800" b="0">
                  <a:solidFill>
                    <a:srgbClr val="CC6600"/>
                  </a:solidFill>
                  <a:latin typeface="Arial Black" panose="020B0A04020102020204" pitchFamily="34" charset="0"/>
                  <a:cs typeface="DejaVu Sans" panose="020B0603030804020204" pitchFamily="34" charset="0"/>
                </a:rPr>
                <a:t>FOX+</a:t>
              </a:r>
            </a:p>
          </p:txBody>
        </p:sp>
      </p:grpSp>
      <p:pic>
        <p:nvPicPr>
          <p:cNvPr id="45063" name="Picture 13">
            <a:extLst>
              <a:ext uri="{FF2B5EF4-FFF2-40B4-BE49-F238E27FC236}">
                <a16:creationId xmlns:a16="http://schemas.microsoft.com/office/drawing/2014/main" id="{2051F6EE-7310-F34E-EA2B-23B7E23907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1988" y="1512888"/>
            <a:ext cx="4910137"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15FDF979-CF2D-1E47-B90F-A7455FD06578}"/>
              </a:ext>
            </a:extLst>
          </p:cNvPr>
          <p:cNvSpPr txBox="1"/>
          <p:nvPr/>
        </p:nvSpPr>
        <p:spPr>
          <a:xfrm>
            <a:off x="271463" y="1600200"/>
            <a:ext cx="6359525" cy="4271963"/>
          </a:xfrm>
          <a:prstGeom prst="rect">
            <a:avLst/>
          </a:prstGeom>
          <a:noFill/>
          <a:ln w="12700">
            <a:noFill/>
          </a:ln>
          <a:effectLst/>
        </p:spPr>
        <p:txBody>
          <a:bodyPr>
            <a:spAutoFit/>
          </a:bodyPr>
          <a:lstStyle/>
          <a:p>
            <a:pPr eaLnBrk="1">
              <a:lnSpc>
                <a:spcPct val="93000"/>
              </a:lnSpc>
              <a:spcBef>
                <a:spcPts val="25"/>
              </a:spcBef>
              <a:spcAft>
                <a:spcPts val="25"/>
              </a:spcAft>
              <a:buClr>
                <a:srgbClr val="000000"/>
              </a:buClr>
              <a:buSzPct val="100000"/>
              <a:buFont typeface="Times New Roman" panose="02020603050405020304" pitchFamily="18" charset="0"/>
              <a:buNone/>
              <a:defRPr/>
            </a:pPr>
            <a:r>
              <a:rPr lang="en-US" sz="2000" u="sng" dirty="0">
                <a:solidFill>
                  <a:schemeClr val="tx1"/>
                </a:solidFill>
              </a:rPr>
              <a:t>Things To Do (on the road to CDR):</a:t>
            </a:r>
          </a:p>
          <a:p>
            <a:pPr eaLnBrk="1">
              <a:lnSpc>
                <a:spcPct val="93000"/>
              </a:lnSpc>
              <a:spcBef>
                <a:spcPts val="25"/>
              </a:spcBef>
              <a:spcAft>
                <a:spcPts val="25"/>
              </a:spcAft>
              <a:buClr>
                <a:srgbClr val="000000"/>
              </a:buClr>
              <a:buSzPct val="100000"/>
              <a:buFont typeface="Times New Roman" panose="02020603050405020304" pitchFamily="18" charset="0"/>
              <a:buNone/>
              <a:defRPr/>
            </a:pPr>
            <a:endParaRPr lang="en-US" sz="2000" u="sng" dirty="0">
              <a:solidFill>
                <a:schemeClr val="tx1"/>
              </a:solidFill>
            </a:endParaRPr>
          </a:p>
          <a:p>
            <a:pPr marL="514350" indent="-514350" algn="l" eaLnBrk="1">
              <a:lnSpc>
                <a:spcPct val="93000"/>
              </a:lnSpc>
              <a:spcBef>
                <a:spcPts val="25"/>
              </a:spcBef>
              <a:spcAft>
                <a:spcPts val="25"/>
              </a:spcAft>
              <a:buClr>
                <a:srgbClr val="000000"/>
              </a:buClr>
              <a:buSzPct val="100000"/>
              <a:buFont typeface="Times New Roman" panose="02020603050405020304" pitchFamily="18" charset="0"/>
              <a:buAutoNum type="arabicPeriod"/>
              <a:defRPr/>
            </a:pPr>
            <a:r>
              <a:rPr lang="en-US" sz="1800" b="0" dirty="0">
                <a:solidFill>
                  <a:schemeClr val="tx1"/>
                </a:solidFill>
              </a:rPr>
              <a:t>Clean up ISISpace-to-FOX-ME-113 adapter concept</a:t>
            </a:r>
          </a:p>
          <a:p>
            <a:pPr marL="514350" indent="-514350" algn="l" eaLnBrk="1">
              <a:lnSpc>
                <a:spcPct val="93000"/>
              </a:lnSpc>
              <a:spcBef>
                <a:spcPts val="25"/>
              </a:spcBef>
              <a:spcAft>
                <a:spcPts val="25"/>
              </a:spcAft>
              <a:buClr>
                <a:srgbClr val="000000"/>
              </a:buClr>
              <a:buSzPct val="100000"/>
              <a:buFont typeface="Times New Roman" panose="02020603050405020304" pitchFamily="18" charset="0"/>
              <a:buAutoNum type="arabicPeriod"/>
              <a:defRPr/>
            </a:pPr>
            <a:r>
              <a:rPr lang="en-US" sz="1800" b="0" dirty="0">
                <a:solidFill>
                  <a:schemeClr val="tx1"/>
                </a:solidFill>
              </a:rPr>
              <a:t>Determine mounting schema – fasteners, threaded rods, </a:t>
            </a:r>
            <a:r>
              <a:rPr lang="en-US" sz="1800" b="0" dirty="0" err="1">
                <a:solidFill>
                  <a:schemeClr val="tx1"/>
                </a:solidFill>
              </a:rPr>
              <a:t>keenserts</a:t>
            </a:r>
            <a:endParaRPr lang="en-US" sz="1800" b="0" dirty="0">
              <a:solidFill>
                <a:schemeClr val="tx1"/>
              </a:solidFill>
            </a:endParaRPr>
          </a:p>
          <a:p>
            <a:pPr marL="514350" indent="-514350" algn="l" eaLnBrk="1">
              <a:lnSpc>
                <a:spcPct val="93000"/>
              </a:lnSpc>
              <a:spcBef>
                <a:spcPts val="25"/>
              </a:spcBef>
              <a:spcAft>
                <a:spcPts val="25"/>
              </a:spcAft>
              <a:buClr>
                <a:srgbClr val="000000"/>
              </a:buClr>
              <a:buSzPct val="100000"/>
              <a:buFont typeface="Times New Roman" panose="02020603050405020304" pitchFamily="18" charset="0"/>
              <a:buAutoNum type="arabicPeriod"/>
              <a:defRPr/>
            </a:pPr>
            <a:r>
              <a:rPr lang="en-US" sz="1800" b="0" dirty="0">
                <a:solidFill>
                  <a:schemeClr val="tx1"/>
                </a:solidFill>
              </a:rPr>
              <a:t>Perform tolerance stack up – determine tolerancing needs for new parts and potential shimming</a:t>
            </a:r>
          </a:p>
          <a:p>
            <a:pPr marL="514350" indent="-514350" algn="l" eaLnBrk="1">
              <a:lnSpc>
                <a:spcPct val="93000"/>
              </a:lnSpc>
              <a:spcBef>
                <a:spcPts val="25"/>
              </a:spcBef>
              <a:spcAft>
                <a:spcPts val="25"/>
              </a:spcAft>
              <a:buClr>
                <a:srgbClr val="000000"/>
              </a:buClr>
              <a:buSzPct val="100000"/>
              <a:buFont typeface="Times New Roman" panose="02020603050405020304" pitchFamily="18" charset="0"/>
              <a:buAutoNum type="arabicPeriod"/>
              <a:defRPr/>
            </a:pPr>
            <a:r>
              <a:rPr lang="en-US" sz="1800" b="0" dirty="0">
                <a:solidFill>
                  <a:schemeClr val="tx1"/>
                </a:solidFill>
              </a:rPr>
              <a:t>Select hardware – material, type, finish, grade</a:t>
            </a:r>
          </a:p>
          <a:p>
            <a:pPr marL="514350" indent="-514350" algn="l" eaLnBrk="1">
              <a:lnSpc>
                <a:spcPct val="93000"/>
              </a:lnSpc>
              <a:spcBef>
                <a:spcPts val="25"/>
              </a:spcBef>
              <a:spcAft>
                <a:spcPts val="25"/>
              </a:spcAft>
              <a:buClr>
                <a:srgbClr val="000000"/>
              </a:buClr>
              <a:buSzPct val="100000"/>
              <a:buFont typeface="Times New Roman" panose="02020603050405020304" pitchFamily="18" charset="0"/>
              <a:buAutoNum type="arabicPeriod"/>
              <a:defRPr/>
            </a:pPr>
            <a:r>
              <a:rPr lang="en-US" sz="1800" b="0" dirty="0">
                <a:solidFill>
                  <a:schemeClr val="tx1"/>
                </a:solidFill>
              </a:rPr>
              <a:t>Lay out cable paths</a:t>
            </a:r>
          </a:p>
          <a:p>
            <a:pPr marL="514350" indent="-514350" algn="l" eaLnBrk="1">
              <a:lnSpc>
                <a:spcPct val="93000"/>
              </a:lnSpc>
              <a:spcBef>
                <a:spcPts val="25"/>
              </a:spcBef>
              <a:spcAft>
                <a:spcPts val="25"/>
              </a:spcAft>
              <a:buClr>
                <a:srgbClr val="000000"/>
              </a:buClr>
              <a:buSzPct val="100000"/>
              <a:buFont typeface="Times New Roman" panose="02020603050405020304" pitchFamily="18" charset="0"/>
              <a:buAutoNum type="arabicPeriod"/>
              <a:defRPr/>
            </a:pPr>
            <a:r>
              <a:rPr lang="en-US" sz="1800" b="0" dirty="0">
                <a:solidFill>
                  <a:schemeClr val="tx1"/>
                </a:solidFill>
              </a:rPr>
              <a:t>Develop assembly procedures – leverage Autodesk Inventor to lay out steps to put assembly together</a:t>
            </a:r>
          </a:p>
          <a:p>
            <a:pPr marL="514350" indent="-514350" algn="l" eaLnBrk="1">
              <a:lnSpc>
                <a:spcPct val="93000"/>
              </a:lnSpc>
              <a:spcBef>
                <a:spcPts val="25"/>
              </a:spcBef>
              <a:spcAft>
                <a:spcPts val="25"/>
              </a:spcAft>
              <a:buClr>
                <a:srgbClr val="000000"/>
              </a:buClr>
              <a:buSzPct val="100000"/>
              <a:buFont typeface="Times New Roman" panose="02020603050405020304" pitchFamily="18" charset="0"/>
              <a:buAutoNum type="arabicPeriod"/>
              <a:defRPr/>
            </a:pPr>
            <a:r>
              <a:rPr lang="en-US" sz="1800" b="0" dirty="0">
                <a:solidFill>
                  <a:schemeClr val="tx1"/>
                </a:solidFill>
              </a:rPr>
              <a:t>Mature MEL / mass properties</a:t>
            </a:r>
          </a:p>
          <a:p>
            <a:pPr marL="514350" indent="-514350" algn="l" eaLnBrk="1">
              <a:lnSpc>
                <a:spcPct val="93000"/>
              </a:lnSpc>
              <a:spcBef>
                <a:spcPts val="25"/>
              </a:spcBef>
              <a:spcAft>
                <a:spcPts val="25"/>
              </a:spcAft>
              <a:buClr>
                <a:srgbClr val="000000"/>
              </a:buClr>
              <a:buSzPct val="100000"/>
              <a:buFont typeface="Times New Roman" panose="02020603050405020304" pitchFamily="18" charset="0"/>
              <a:buAutoNum type="arabicPeriod"/>
              <a:defRPr/>
            </a:pPr>
            <a:r>
              <a:rPr lang="en-US" sz="1800" b="0" dirty="0">
                <a:solidFill>
                  <a:schemeClr val="tx1"/>
                </a:solidFill>
              </a:rPr>
              <a:t>Perform analysis – structural, thermal, etc.</a:t>
            </a:r>
          </a:p>
          <a:p>
            <a:pPr marL="514350" indent="-514350" algn="l" eaLnBrk="1">
              <a:lnSpc>
                <a:spcPct val="93000"/>
              </a:lnSpc>
              <a:spcBef>
                <a:spcPts val="25"/>
              </a:spcBef>
              <a:spcAft>
                <a:spcPts val="25"/>
              </a:spcAft>
              <a:buClr>
                <a:srgbClr val="000000"/>
              </a:buClr>
              <a:buSzPct val="100000"/>
              <a:buFont typeface="Times New Roman" panose="02020603050405020304" pitchFamily="18" charset="0"/>
              <a:buAutoNum type="arabicPeriod"/>
              <a:defRPr/>
            </a:pPr>
            <a:r>
              <a:rPr lang="en-US" sz="1800" b="0" dirty="0">
                <a:solidFill>
                  <a:schemeClr val="tx1"/>
                </a:solidFill>
              </a:rPr>
              <a:t>Build GD&amp;T drawings for fabricated parts</a:t>
            </a:r>
          </a:p>
          <a:p>
            <a:pPr marL="514350" indent="-514350" algn="l" eaLnBrk="1">
              <a:lnSpc>
                <a:spcPct val="93000"/>
              </a:lnSpc>
              <a:spcBef>
                <a:spcPts val="25"/>
              </a:spcBef>
              <a:spcAft>
                <a:spcPts val="25"/>
              </a:spcAft>
              <a:buClr>
                <a:srgbClr val="000000"/>
              </a:buClr>
              <a:buSzPct val="100000"/>
              <a:buFont typeface="Times New Roman" panose="02020603050405020304" pitchFamily="18" charset="0"/>
              <a:buAutoNum type="arabicPeriod"/>
              <a:defRPr/>
            </a:pPr>
            <a:r>
              <a:rPr lang="en-US" sz="1800" b="0" dirty="0">
                <a:solidFill>
                  <a:schemeClr val="tx1"/>
                </a:solidFill>
              </a:rPr>
              <a:t>Snap a baseline in Git-Hub – review and approve design (model and/or drawings) and push to main trunk</a:t>
            </a:r>
          </a:p>
        </p:txBody>
      </p:sp>
      <p:sp>
        <p:nvSpPr>
          <p:cNvPr id="45065" name="TextBox 17">
            <a:extLst>
              <a:ext uri="{FF2B5EF4-FFF2-40B4-BE49-F238E27FC236}">
                <a16:creationId xmlns:a16="http://schemas.microsoft.com/office/drawing/2014/main" id="{44C68138-2EA0-28A5-05E4-F5E08A270D40}"/>
              </a:ext>
            </a:extLst>
          </p:cNvPr>
          <p:cNvSpPr txBox="1">
            <a:spLocks noChangeArrowheads="1"/>
          </p:cNvSpPr>
          <p:nvPr/>
        </p:nvSpPr>
        <p:spPr bwMode="auto">
          <a:xfrm>
            <a:off x="7786688" y="6267450"/>
            <a:ext cx="3360737"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p>
            <a:pPr algn="ctr" eaLnBrk="1">
              <a:lnSpc>
                <a:spcPct val="93000"/>
              </a:lnSpc>
              <a:spcBef>
                <a:spcPts val="25"/>
              </a:spcBef>
              <a:spcAft>
                <a:spcPts val="25"/>
              </a:spcAft>
              <a:buClr>
                <a:srgbClr val="000000"/>
              </a:buClr>
              <a:buSzPct val="100000"/>
              <a:buFont typeface="Times New Roman" panose="02020603050405020304" pitchFamily="18" charset="0"/>
              <a:buNone/>
            </a:pPr>
            <a:r>
              <a:rPr lang="en-US" altLang="en-US" sz="1200" b="0">
                <a:solidFill>
                  <a:schemeClr val="tx1"/>
                </a:solidFill>
              </a:rPr>
              <a:t>Weird blue lines are in the provided SA models</a:t>
            </a:r>
          </a:p>
        </p:txBody>
      </p:sp>
    </p:spTree>
    <p:extLst>
      <p:ext uri="{BB962C8B-B14F-4D97-AF65-F5344CB8AC3E}">
        <p14:creationId xmlns:p14="http://schemas.microsoft.com/office/powerpoint/2010/main" val="2137773086"/>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6385" name="Picture 1">
            <a:extLst>
              <a:ext uri="{FF2B5EF4-FFF2-40B4-BE49-F238E27FC236}">
                <a16:creationId xmlns:a16="http://schemas.microsoft.com/office/drawing/2014/main" id="{AD3F5826-4826-0E38-5C40-35128020EF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25"/>
            <a:ext cx="1522413" cy="111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386" name="Line 2">
            <a:extLst>
              <a:ext uri="{FF2B5EF4-FFF2-40B4-BE49-F238E27FC236}">
                <a16:creationId xmlns:a16="http://schemas.microsoft.com/office/drawing/2014/main" id="{57F8F593-8D97-6A28-AE33-6E8E70FC6F04}"/>
              </a:ext>
            </a:extLst>
          </p:cNvPr>
          <p:cNvSpPr>
            <a:spLocks noChangeShapeType="1"/>
          </p:cNvSpPr>
          <p:nvPr/>
        </p:nvSpPr>
        <p:spPr bwMode="auto">
          <a:xfrm>
            <a:off x="0" y="1169988"/>
            <a:ext cx="10466388" cy="3175"/>
          </a:xfrm>
          <a:prstGeom prst="line">
            <a:avLst/>
          </a:prstGeom>
          <a:noFill/>
          <a:ln w="123840" cap="flat">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6387" name="Rectangle 3">
            <a:extLst>
              <a:ext uri="{FF2B5EF4-FFF2-40B4-BE49-F238E27FC236}">
                <a16:creationId xmlns:a16="http://schemas.microsoft.com/office/drawing/2014/main" id="{C6CDA43A-6A32-6BAA-9266-8DEB8383D0ED}"/>
              </a:ext>
            </a:extLst>
          </p:cNvPr>
          <p:cNvSpPr>
            <a:spLocks noChangeArrowheads="1"/>
          </p:cNvSpPr>
          <p:nvPr/>
        </p:nvSpPr>
        <p:spPr bwMode="auto">
          <a:xfrm>
            <a:off x="1600200" y="382588"/>
            <a:ext cx="89439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ts val="3500"/>
              </a:lnSpc>
              <a:buClrTx/>
              <a:buFontTx/>
              <a:buNone/>
            </a:pPr>
            <a:r>
              <a:rPr lang="en-US" altLang="en-US" sz="4400" b="0" dirty="0">
                <a:solidFill>
                  <a:srgbClr val="002060"/>
                </a:solidFill>
                <a:latin typeface="Tahoma" panose="020B0604030504040204" pitchFamily="34" charset="0"/>
              </a:rPr>
              <a:t>FOX-Plus</a:t>
            </a:r>
            <a:br>
              <a:rPr lang="en-US" altLang="en-US" sz="4000" b="0" dirty="0">
                <a:solidFill>
                  <a:srgbClr val="002060"/>
                </a:solidFill>
                <a:latin typeface="Tahoma" panose="020B0604030504040204" pitchFamily="34" charset="0"/>
              </a:rPr>
            </a:br>
            <a:r>
              <a:rPr lang="en-US" altLang="en-US" sz="4000" b="0" dirty="0">
                <a:solidFill>
                  <a:srgbClr val="002060"/>
                </a:solidFill>
                <a:latin typeface="Tahoma" panose="020B0604030504040204" pitchFamily="34" charset="0"/>
              </a:rPr>
              <a:t> </a:t>
            </a:r>
            <a:r>
              <a:rPr lang="en-US" altLang="en-US" sz="3200" b="0" dirty="0">
                <a:solidFill>
                  <a:srgbClr val="002060"/>
                </a:solidFill>
                <a:latin typeface="Tahoma" panose="020B0604030504040204" pitchFamily="34" charset="0"/>
              </a:rPr>
              <a:t>Project Status Review</a:t>
            </a:r>
          </a:p>
        </p:txBody>
      </p:sp>
      <p:sp>
        <p:nvSpPr>
          <p:cNvPr id="16388" name="Rectangle 4">
            <a:extLst>
              <a:ext uri="{FF2B5EF4-FFF2-40B4-BE49-F238E27FC236}">
                <a16:creationId xmlns:a16="http://schemas.microsoft.com/office/drawing/2014/main" id="{16D7EA90-DE09-DE8C-793F-EBCBFD210872}"/>
              </a:ext>
            </a:extLst>
          </p:cNvPr>
          <p:cNvSpPr>
            <a:spLocks noChangeArrowheads="1"/>
          </p:cNvSpPr>
          <p:nvPr/>
        </p:nvSpPr>
        <p:spPr bwMode="auto">
          <a:xfrm>
            <a:off x="457200" y="1382713"/>
            <a:ext cx="10817225" cy="4887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9pPr>
          </a:lstStyle>
          <a:p>
            <a:pPr algn="l" hangingPunct="1">
              <a:lnSpc>
                <a:spcPts val="2500"/>
              </a:lnSpc>
              <a:buClrTx/>
              <a:buFontTx/>
              <a:buNone/>
            </a:pPr>
            <a:r>
              <a:rPr lang="en-US" altLang="en-US" sz="2600" b="0" dirty="0">
                <a:solidFill>
                  <a:schemeClr val="tx1"/>
                </a:solidFill>
                <a:latin typeface="Arial Black" panose="020B0A04020102020204" pitchFamily="34" charset="0"/>
              </a:rPr>
              <a:t>IIb. ISISPACE EPS</a:t>
            </a:r>
          </a:p>
          <a:p>
            <a:pPr algn="l" hangingPunct="1">
              <a:lnSpc>
                <a:spcPts val="2500"/>
              </a:lnSpc>
              <a:buClrTx/>
              <a:buFontTx/>
              <a:buNone/>
            </a:pPr>
            <a:endParaRPr lang="en-US" altLang="en-US" sz="2600" b="0" dirty="0">
              <a:latin typeface="Arial Black" panose="020B0A04020102020204" pitchFamily="34" charset="0"/>
            </a:endParaRPr>
          </a:p>
          <a:p>
            <a:pPr algn="l" hangingPunct="1">
              <a:lnSpc>
                <a:spcPts val="2500"/>
              </a:lnSpc>
              <a:buClrTx/>
              <a:buFontTx/>
              <a:buNone/>
            </a:pPr>
            <a:r>
              <a:rPr lang="en-US" altLang="en-US" sz="2000" b="0" dirty="0">
                <a:latin typeface="Arial Black" panose="020B0A04020102020204" pitchFamily="34" charset="0"/>
              </a:rPr>
              <a:t> </a:t>
            </a:r>
            <a:r>
              <a:rPr lang="en-US" altLang="en-US" sz="2000" b="0" dirty="0">
                <a:solidFill>
                  <a:srgbClr val="002060"/>
                </a:solidFill>
                <a:latin typeface="Arial Black" panose="020B0A04020102020204" pitchFamily="34" charset="0"/>
              </a:rPr>
              <a:t>Current Status: this unit has not been interconnected to the Fox-Plus IHU as yet. It cannot be connected to the LIHU due to pins being used contrary to the CSKB “standard”. The I2C software interface has not been tested as it is not yet available</a:t>
            </a:r>
          </a:p>
          <a:p>
            <a:pPr algn="l" hangingPunct="1">
              <a:lnSpc>
                <a:spcPts val="2500"/>
              </a:lnSpc>
              <a:buClrTx/>
              <a:buFontTx/>
              <a:buNone/>
            </a:pPr>
            <a:endParaRPr lang="en-US" altLang="en-US" sz="2000" b="0" dirty="0">
              <a:solidFill>
                <a:srgbClr val="002060"/>
              </a:solidFill>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Issues / challenges: interconnect as shown in previous Structure slides</a:t>
            </a:r>
          </a:p>
          <a:p>
            <a:pPr algn="l" hangingPunct="1">
              <a:lnSpc>
                <a:spcPts val="2500"/>
              </a:lnSpc>
              <a:buClrTx/>
              <a:buFontTx/>
              <a:buNone/>
            </a:pPr>
            <a:endParaRPr lang="en-US" altLang="en-US" sz="2000" b="0" dirty="0">
              <a:solidFill>
                <a:srgbClr val="002060"/>
              </a:solidFill>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Next Steps: Get the F+IHU boards built so that the interface can be tested. Software will need to be developed. Board spacing adaptors need to be built. </a:t>
            </a:r>
          </a:p>
          <a:p>
            <a:pPr algn="l" hangingPunct="1">
              <a:lnSpc>
                <a:spcPts val="2500"/>
              </a:lnSpc>
              <a:buClrTx/>
              <a:buFontTx/>
              <a:buNone/>
            </a:pPr>
            <a:endParaRPr lang="en-US" altLang="en-US" sz="2000" b="0" dirty="0">
              <a:latin typeface="Arial Black" panose="020B0A04020102020204" pitchFamily="34" charset="0"/>
            </a:endParaRPr>
          </a:p>
          <a:p>
            <a:pPr algn="l" hangingPunct="1">
              <a:lnSpc>
                <a:spcPts val="2500"/>
              </a:lnSpc>
              <a:buClrTx/>
              <a:buFontTx/>
              <a:buNone/>
            </a:pPr>
            <a:endParaRPr lang="en-US" altLang="en-US" sz="2000" b="0" dirty="0">
              <a:latin typeface="Arial Black" panose="020B0A04020102020204" pitchFamily="34" charset="0"/>
            </a:endParaRPr>
          </a:p>
          <a:p>
            <a:pPr algn="l" hangingPunct="1">
              <a:lnSpc>
                <a:spcPts val="2500"/>
              </a:lnSpc>
              <a:buClrTx/>
              <a:buFontTx/>
              <a:buNone/>
            </a:pPr>
            <a:r>
              <a:rPr lang="en-US" altLang="en-US" sz="2000" b="0" dirty="0">
                <a:solidFill>
                  <a:srgbClr val="CC6600"/>
                </a:solidFill>
                <a:latin typeface="Arial Black" panose="020B0A04020102020204" pitchFamily="34" charset="0"/>
              </a:rPr>
              <a:t>     </a:t>
            </a:r>
          </a:p>
        </p:txBody>
      </p:sp>
      <p:sp>
        <p:nvSpPr>
          <p:cNvPr id="16389" name="Rectangle 5">
            <a:extLst>
              <a:ext uri="{FF2B5EF4-FFF2-40B4-BE49-F238E27FC236}">
                <a16:creationId xmlns:a16="http://schemas.microsoft.com/office/drawing/2014/main" id="{EFE90402-180D-3302-08FC-046EC28623A2}"/>
              </a:ext>
            </a:extLst>
          </p:cNvPr>
          <p:cNvSpPr>
            <a:spLocks noChangeArrowheads="1"/>
          </p:cNvSpPr>
          <p:nvPr/>
        </p:nvSpPr>
        <p:spPr bwMode="auto">
          <a:xfrm>
            <a:off x="11579225" y="6396038"/>
            <a:ext cx="5556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000000"/>
                </a:solidFill>
                <a:latin typeface="Tahoma" panose="020B0604030504040204" pitchFamily="34" charset="0"/>
              </a:rPr>
              <a:t>4</a:t>
            </a:r>
          </a:p>
        </p:txBody>
      </p:sp>
      <p:grpSp>
        <p:nvGrpSpPr>
          <p:cNvPr id="16390" name="Group 6">
            <a:extLst>
              <a:ext uri="{FF2B5EF4-FFF2-40B4-BE49-F238E27FC236}">
                <a16:creationId xmlns:a16="http://schemas.microsoft.com/office/drawing/2014/main" id="{EA6E785B-E1FB-39B0-9F68-8F24E4532994}"/>
              </a:ext>
            </a:extLst>
          </p:cNvPr>
          <p:cNvGrpSpPr>
            <a:grpSpLocks/>
          </p:cNvGrpSpPr>
          <p:nvPr/>
        </p:nvGrpSpPr>
        <p:grpSpPr bwMode="auto">
          <a:xfrm>
            <a:off x="10509250" y="93663"/>
            <a:ext cx="1719263" cy="1076325"/>
            <a:chOff x="6620" y="59"/>
            <a:chExt cx="1083" cy="678"/>
          </a:xfrm>
        </p:grpSpPr>
        <p:sp>
          <p:nvSpPr>
            <p:cNvPr id="16391" name="Line 7">
              <a:extLst>
                <a:ext uri="{FF2B5EF4-FFF2-40B4-BE49-F238E27FC236}">
                  <a16:creationId xmlns:a16="http://schemas.microsoft.com/office/drawing/2014/main" id="{552D0F22-C535-241F-5D7E-3BF2272E9B4C}"/>
                </a:ext>
              </a:extLst>
            </p:cNvPr>
            <p:cNvSpPr>
              <a:spLocks noChangeShapeType="1"/>
            </p:cNvSpPr>
            <p:nvPr/>
          </p:nvSpPr>
          <p:spPr bwMode="auto">
            <a:xfrm>
              <a:off x="6648" y="738"/>
              <a:ext cx="999" cy="0"/>
            </a:xfrm>
            <a:prstGeom prst="line">
              <a:avLst/>
            </a:prstGeom>
            <a:noFill/>
            <a:ln w="123840" cap="flat">
              <a:solidFill>
                <a:srgbClr val="0070C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16392" name="Picture 8">
              <a:extLst>
                <a:ext uri="{FF2B5EF4-FFF2-40B4-BE49-F238E27FC236}">
                  <a16:creationId xmlns:a16="http://schemas.microsoft.com/office/drawing/2014/main" id="{AF263295-02D9-4EF9-342C-657719C727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0" y="59"/>
              <a:ext cx="639" cy="5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393" name="Rectangle 9">
              <a:extLst>
                <a:ext uri="{FF2B5EF4-FFF2-40B4-BE49-F238E27FC236}">
                  <a16:creationId xmlns:a16="http://schemas.microsoft.com/office/drawing/2014/main" id="{C355D92D-88EA-5775-69B2-446AEF4D7FE5}"/>
                </a:ext>
              </a:extLst>
            </p:cNvPr>
            <p:cNvSpPr>
              <a:spLocks noChangeArrowheads="1"/>
            </p:cNvSpPr>
            <p:nvPr/>
          </p:nvSpPr>
          <p:spPr bwMode="auto">
            <a:xfrm>
              <a:off x="7038" y="261"/>
              <a:ext cx="665"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CC6600"/>
                  </a:solidFill>
                  <a:latin typeface="Arial Black" panose="020B0A04020102020204" pitchFamily="34" charset="0"/>
                  <a:cs typeface="DejaVu Sans" panose="020B0603030804020204" pitchFamily="34" charset="0"/>
                </a:rPr>
                <a:t>FOX+</a:t>
              </a:r>
            </a:p>
          </p:txBody>
        </p:sp>
      </p:grpSp>
    </p:spTree>
  </p:cSld>
  <p:clrMapOvr>
    <a:masterClrMapping/>
  </p:clrMapOvr>
  <p:transition spd="slow"/>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16388">
                                            <p:txEl>
                                              <p:pRg st="0" end="0"/>
                                            </p:txEl>
                                          </p:spTgt>
                                        </p:tgtEl>
                                        <p:attrNameLst>
                                          <p:attrName>style.visibility</p:attrName>
                                        </p:attrNameLst>
                                      </p:cBhvr>
                                      <p:to>
                                        <p:strVal val="visible"/>
                                      </p:to>
                                    </p:set>
                                    <p:anim calcmode="lin" valueType="num">
                                      <p:cBhvr additive="repl">
                                        <p:cTn id="7" dur="500" fill="hold"/>
                                        <p:tgtEl>
                                          <p:spTgt spid="16388">
                                            <p:txEl>
                                              <p:pRg st="0" end="0"/>
                                            </p:txEl>
                                          </p:spTgt>
                                        </p:tgtEl>
                                        <p:attrNameLst>
                                          <p:attrName>ppt_x</p:attrName>
                                        </p:attrNameLst>
                                      </p:cBhvr>
                                      <p:tavLst>
                                        <p:tav tm="100000">
                                          <p:val>
                                            <p:strVal val="#ppt_x"/>
                                          </p:val>
                                        </p:tav>
                                        <p:tav>
                                          <p:val>
                                            <p:strVal val="#ppt_x"/>
                                          </p:val>
                                        </p:tav>
                                      </p:tavLst>
                                    </p:anim>
                                    <p:anim calcmode="lin" valueType="num">
                                      <p:cBhvr additive="repl">
                                        <p:cTn id="8" dur="500" fill="hold"/>
                                        <p:tgtEl>
                                          <p:spTgt spid="16388">
                                            <p:txEl>
                                              <p:pRg st="0" end="0"/>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7409" name="Picture 1">
            <a:extLst>
              <a:ext uri="{FF2B5EF4-FFF2-40B4-BE49-F238E27FC236}">
                <a16:creationId xmlns:a16="http://schemas.microsoft.com/office/drawing/2014/main" id="{B711DF62-7D51-C6E9-C90C-82B53258C9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25"/>
            <a:ext cx="1522413" cy="111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0" name="Line 2">
            <a:extLst>
              <a:ext uri="{FF2B5EF4-FFF2-40B4-BE49-F238E27FC236}">
                <a16:creationId xmlns:a16="http://schemas.microsoft.com/office/drawing/2014/main" id="{CCF9A021-98B2-4A4E-89CA-8D792E1B1A81}"/>
              </a:ext>
            </a:extLst>
          </p:cNvPr>
          <p:cNvSpPr>
            <a:spLocks noChangeShapeType="1"/>
          </p:cNvSpPr>
          <p:nvPr/>
        </p:nvSpPr>
        <p:spPr bwMode="auto">
          <a:xfrm>
            <a:off x="0" y="1169988"/>
            <a:ext cx="10466388" cy="3175"/>
          </a:xfrm>
          <a:prstGeom prst="line">
            <a:avLst/>
          </a:prstGeom>
          <a:noFill/>
          <a:ln w="123840" cap="flat">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411" name="Rectangle 3">
            <a:extLst>
              <a:ext uri="{FF2B5EF4-FFF2-40B4-BE49-F238E27FC236}">
                <a16:creationId xmlns:a16="http://schemas.microsoft.com/office/drawing/2014/main" id="{7DC989AA-A3A2-1642-EDE9-FFDFE6EBFF5D}"/>
              </a:ext>
            </a:extLst>
          </p:cNvPr>
          <p:cNvSpPr>
            <a:spLocks noChangeArrowheads="1"/>
          </p:cNvSpPr>
          <p:nvPr/>
        </p:nvSpPr>
        <p:spPr bwMode="auto">
          <a:xfrm>
            <a:off x="1600200" y="382588"/>
            <a:ext cx="89439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ts val="3500"/>
              </a:lnSpc>
            </a:pPr>
            <a:r>
              <a:rPr lang="en-US" altLang="en-US" sz="4400" b="0" dirty="0">
                <a:solidFill>
                  <a:srgbClr val="002060"/>
                </a:solidFill>
                <a:latin typeface="Tahoma" panose="020B0604030504040204" pitchFamily="34" charset="0"/>
              </a:rPr>
              <a:t>FOX-Plus</a:t>
            </a:r>
            <a:br>
              <a:rPr lang="en-US" altLang="en-US" sz="4000" b="0" dirty="0">
                <a:solidFill>
                  <a:srgbClr val="002060"/>
                </a:solidFill>
                <a:latin typeface="Tahoma" panose="020B0604030504040204" pitchFamily="34" charset="0"/>
              </a:rPr>
            </a:br>
            <a:r>
              <a:rPr lang="en-US" altLang="en-US" sz="4000" b="0" dirty="0">
                <a:solidFill>
                  <a:srgbClr val="002060"/>
                </a:solidFill>
                <a:latin typeface="Tahoma" panose="020B0604030504040204" pitchFamily="34" charset="0"/>
              </a:rPr>
              <a:t> </a:t>
            </a:r>
            <a:r>
              <a:rPr lang="en-US" altLang="en-US" sz="3200" b="0" dirty="0">
                <a:solidFill>
                  <a:srgbClr val="002060"/>
                </a:solidFill>
                <a:latin typeface="Tahoma" panose="020B0604030504040204" pitchFamily="34" charset="0"/>
              </a:rPr>
              <a:t>Project Status Review</a:t>
            </a:r>
          </a:p>
        </p:txBody>
      </p:sp>
      <p:sp>
        <p:nvSpPr>
          <p:cNvPr id="17412" name="Rectangle 4">
            <a:extLst>
              <a:ext uri="{FF2B5EF4-FFF2-40B4-BE49-F238E27FC236}">
                <a16:creationId xmlns:a16="http://schemas.microsoft.com/office/drawing/2014/main" id="{0421B3EC-EBCA-A617-CC24-5A268A5B7079}"/>
              </a:ext>
            </a:extLst>
          </p:cNvPr>
          <p:cNvSpPr>
            <a:spLocks noChangeArrowheads="1"/>
          </p:cNvSpPr>
          <p:nvPr/>
        </p:nvSpPr>
        <p:spPr bwMode="auto">
          <a:xfrm>
            <a:off x="457200" y="1382713"/>
            <a:ext cx="10817225" cy="3925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9pPr>
          </a:lstStyle>
          <a:p>
            <a:pPr algn="l" hangingPunct="1">
              <a:lnSpc>
                <a:spcPts val="2500"/>
              </a:lnSpc>
              <a:buClrTx/>
              <a:buFontTx/>
              <a:buNone/>
            </a:pPr>
            <a:r>
              <a:rPr lang="en-US" altLang="en-US" sz="2600" b="0" dirty="0" err="1">
                <a:solidFill>
                  <a:schemeClr val="tx1"/>
                </a:solidFill>
                <a:latin typeface="Arial Black" panose="020B0A04020102020204" pitchFamily="34" charset="0"/>
              </a:rPr>
              <a:t>IIc</a:t>
            </a:r>
            <a:r>
              <a:rPr lang="en-US" altLang="en-US" sz="2600" b="0" dirty="0">
                <a:solidFill>
                  <a:schemeClr val="tx1"/>
                </a:solidFill>
                <a:latin typeface="Arial Black" panose="020B0A04020102020204" pitchFamily="34" charset="0"/>
              </a:rPr>
              <a:t>. ISISPACE Solar Panels </a:t>
            </a:r>
          </a:p>
          <a:p>
            <a:pPr algn="l" hangingPunct="1">
              <a:lnSpc>
                <a:spcPts val="2500"/>
              </a:lnSpc>
              <a:buClrTx/>
              <a:buFontTx/>
              <a:buNone/>
            </a:pPr>
            <a:endParaRPr lang="en-US" altLang="en-US" sz="2600" b="0" dirty="0">
              <a:solidFill>
                <a:srgbClr val="002060"/>
              </a:solidFill>
              <a:latin typeface="Arial Black" panose="020B0A04020102020204" pitchFamily="34" charset="0"/>
            </a:endParaRPr>
          </a:p>
          <a:p>
            <a:pPr algn="l" hangingPunct="1">
              <a:lnSpc>
                <a:spcPts val="2500"/>
              </a:lnSpc>
              <a:buClrTx/>
              <a:buFontTx/>
              <a:buNone/>
            </a:pPr>
            <a:endParaRPr lang="en-US" altLang="en-US" sz="2600" b="0" dirty="0">
              <a:solidFill>
                <a:srgbClr val="002060"/>
              </a:solidFill>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Current Status:  Zach is shipping the 10 ISISPACE Solar Panels to me. I will keep 5 and ship 5 to Andrew for EM build.</a:t>
            </a:r>
          </a:p>
          <a:p>
            <a:pPr algn="l" hangingPunct="1">
              <a:lnSpc>
                <a:spcPts val="2500"/>
              </a:lnSpc>
              <a:buClrTx/>
              <a:buFontTx/>
              <a:buNone/>
            </a:pPr>
            <a:endParaRPr lang="en-US" altLang="en-US" sz="2000" b="0" dirty="0">
              <a:solidFill>
                <a:srgbClr val="002060"/>
              </a:solidFill>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Issues / Challenges: none known at this time. </a:t>
            </a:r>
          </a:p>
          <a:p>
            <a:pPr algn="l" hangingPunct="1">
              <a:lnSpc>
                <a:spcPts val="2500"/>
              </a:lnSpc>
              <a:buClrTx/>
              <a:buFontTx/>
              <a:buNone/>
            </a:pPr>
            <a:endParaRPr lang="en-US" altLang="en-US" sz="2000" b="0" dirty="0">
              <a:solidFill>
                <a:srgbClr val="002060"/>
              </a:solidFill>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Next Steps: for me: receive panels and test with EPS. For Andrew: receive panels and test form and fit on frame</a:t>
            </a:r>
          </a:p>
          <a:p>
            <a:pPr algn="l" hangingPunct="1">
              <a:lnSpc>
                <a:spcPts val="2500"/>
              </a:lnSpc>
              <a:buClrTx/>
              <a:buFontTx/>
              <a:buNone/>
            </a:pPr>
            <a:endParaRPr lang="en-US" altLang="en-US" sz="2000" b="0" dirty="0">
              <a:latin typeface="Arial Black" panose="020B0A04020102020204" pitchFamily="34" charset="0"/>
            </a:endParaRPr>
          </a:p>
          <a:p>
            <a:pPr algn="l" hangingPunct="1">
              <a:lnSpc>
                <a:spcPts val="2500"/>
              </a:lnSpc>
              <a:buClrTx/>
              <a:buFontTx/>
              <a:buNone/>
            </a:pPr>
            <a:r>
              <a:rPr lang="en-US" altLang="en-US" sz="2000" b="0" dirty="0">
                <a:solidFill>
                  <a:srgbClr val="CC6600"/>
                </a:solidFill>
                <a:latin typeface="Arial Black" panose="020B0A04020102020204" pitchFamily="34" charset="0"/>
              </a:rPr>
              <a:t>     </a:t>
            </a:r>
          </a:p>
        </p:txBody>
      </p:sp>
      <p:sp>
        <p:nvSpPr>
          <p:cNvPr id="17413" name="Rectangle 5">
            <a:extLst>
              <a:ext uri="{FF2B5EF4-FFF2-40B4-BE49-F238E27FC236}">
                <a16:creationId xmlns:a16="http://schemas.microsoft.com/office/drawing/2014/main" id="{D4B4C8BB-0B40-0BE6-0F4A-560EF521C246}"/>
              </a:ext>
            </a:extLst>
          </p:cNvPr>
          <p:cNvSpPr>
            <a:spLocks noChangeArrowheads="1"/>
          </p:cNvSpPr>
          <p:nvPr/>
        </p:nvSpPr>
        <p:spPr bwMode="auto">
          <a:xfrm>
            <a:off x="11579225" y="6396038"/>
            <a:ext cx="5556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000000"/>
                </a:solidFill>
                <a:latin typeface="Tahoma" panose="020B0604030504040204" pitchFamily="34" charset="0"/>
              </a:rPr>
              <a:t>4</a:t>
            </a:r>
          </a:p>
        </p:txBody>
      </p:sp>
      <p:grpSp>
        <p:nvGrpSpPr>
          <p:cNvPr id="17414" name="Group 6">
            <a:extLst>
              <a:ext uri="{FF2B5EF4-FFF2-40B4-BE49-F238E27FC236}">
                <a16:creationId xmlns:a16="http://schemas.microsoft.com/office/drawing/2014/main" id="{155C6819-F086-B2DF-98B1-B74FE894BC7A}"/>
              </a:ext>
            </a:extLst>
          </p:cNvPr>
          <p:cNvGrpSpPr>
            <a:grpSpLocks/>
          </p:cNvGrpSpPr>
          <p:nvPr/>
        </p:nvGrpSpPr>
        <p:grpSpPr bwMode="auto">
          <a:xfrm>
            <a:off x="10509250" y="93663"/>
            <a:ext cx="1719263" cy="1076325"/>
            <a:chOff x="6620" y="59"/>
            <a:chExt cx="1083" cy="678"/>
          </a:xfrm>
        </p:grpSpPr>
        <p:sp>
          <p:nvSpPr>
            <p:cNvPr id="17415" name="Line 7">
              <a:extLst>
                <a:ext uri="{FF2B5EF4-FFF2-40B4-BE49-F238E27FC236}">
                  <a16:creationId xmlns:a16="http://schemas.microsoft.com/office/drawing/2014/main" id="{DD899136-7E5B-A1D1-50A1-9CA41F05DEA5}"/>
                </a:ext>
              </a:extLst>
            </p:cNvPr>
            <p:cNvSpPr>
              <a:spLocks noChangeShapeType="1"/>
            </p:cNvSpPr>
            <p:nvPr/>
          </p:nvSpPr>
          <p:spPr bwMode="auto">
            <a:xfrm>
              <a:off x="6648" y="738"/>
              <a:ext cx="999" cy="0"/>
            </a:xfrm>
            <a:prstGeom prst="line">
              <a:avLst/>
            </a:prstGeom>
            <a:noFill/>
            <a:ln w="123840" cap="flat">
              <a:solidFill>
                <a:srgbClr val="0070C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17416" name="Picture 8">
              <a:extLst>
                <a:ext uri="{FF2B5EF4-FFF2-40B4-BE49-F238E27FC236}">
                  <a16:creationId xmlns:a16="http://schemas.microsoft.com/office/drawing/2014/main" id="{757C6C55-D5B0-3435-9960-9540F12050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0" y="59"/>
              <a:ext cx="639" cy="5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7417" name="Rectangle 9">
              <a:extLst>
                <a:ext uri="{FF2B5EF4-FFF2-40B4-BE49-F238E27FC236}">
                  <a16:creationId xmlns:a16="http://schemas.microsoft.com/office/drawing/2014/main" id="{C48E8FB0-C5DE-B3A5-40CA-AF1B21F75ADF}"/>
                </a:ext>
              </a:extLst>
            </p:cNvPr>
            <p:cNvSpPr>
              <a:spLocks noChangeArrowheads="1"/>
            </p:cNvSpPr>
            <p:nvPr/>
          </p:nvSpPr>
          <p:spPr bwMode="auto">
            <a:xfrm>
              <a:off x="7038" y="261"/>
              <a:ext cx="665"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CC6600"/>
                  </a:solidFill>
                  <a:latin typeface="Arial Black" panose="020B0A04020102020204" pitchFamily="34" charset="0"/>
                  <a:cs typeface="DejaVu Sans" panose="020B0603030804020204" pitchFamily="34" charset="0"/>
                </a:rPr>
                <a:t>FOX+</a:t>
              </a:r>
            </a:p>
          </p:txBody>
        </p:sp>
      </p:grpSp>
    </p:spTree>
  </p:cSld>
  <p:clrMapOvr>
    <a:masterClrMapping/>
  </p:clrMapOvr>
  <p:transition spd="slow"/>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17412">
                                            <p:txEl>
                                              <p:pRg st="0" end="0"/>
                                            </p:txEl>
                                          </p:spTgt>
                                        </p:tgtEl>
                                        <p:attrNameLst>
                                          <p:attrName>style.visibility</p:attrName>
                                        </p:attrNameLst>
                                      </p:cBhvr>
                                      <p:to>
                                        <p:strVal val="visible"/>
                                      </p:to>
                                    </p:set>
                                    <p:anim calcmode="lin" valueType="num">
                                      <p:cBhvr additive="repl">
                                        <p:cTn id="7" dur="500" fill="hold"/>
                                        <p:tgtEl>
                                          <p:spTgt spid="17412">
                                            <p:txEl>
                                              <p:pRg st="0" end="0"/>
                                            </p:txEl>
                                          </p:spTgt>
                                        </p:tgtEl>
                                        <p:attrNameLst>
                                          <p:attrName>ppt_x</p:attrName>
                                        </p:attrNameLst>
                                      </p:cBhvr>
                                      <p:tavLst>
                                        <p:tav tm="100000">
                                          <p:val>
                                            <p:strVal val="#ppt_x"/>
                                          </p:val>
                                        </p:tav>
                                        <p:tav>
                                          <p:val>
                                            <p:strVal val="#ppt_x"/>
                                          </p:val>
                                        </p:tav>
                                      </p:tavLst>
                                    </p:anim>
                                    <p:anim calcmode="lin" valueType="num">
                                      <p:cBhvr additive="repl">
                                        <p:cTn id="8" dur="500" fill="hold"/>
                                        <p:tgtEl>
                                          <p:spTgt spid="17412">
                                            <p:txEl>
                                              <p:pRg st="0" end="0"/>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5361" name="Picture 1">
            <a:extLst>
              <a:ext uri="{FF2B5EF4-FFF2-40B4-BE49-F238E27FC236}">
                <a16:creationId xmlns:a16="http://schemas.microsoft.com/office/drawing/2014/main" id="{D48CE78C-EBA8-FD00-EB38-184D1686F8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25"/>
            <a:ext cx="1522413" cy="111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2" name="Line 2">
            <a:extLst>
              <a:ext uri="{FF2B5EF4-FFF2-40B4-BE49-F238E27FC236}">
                <a16:creationId xmlns:a16="http://schemas.microsoft.com/office/drawing/2014/main" id="{2459AE8E-07D0-D57F-40D3-26C3744E32B8}"/>
              </a:ext>
            </a:extLst>
          </p:cNvPr>
          <p:cNvSpPr>
            <a:spLocks noChangeShapeType="1"/>
          </p:cNvSpPr>
          <p:nvPr/>
        </p:nvSpPr>
        <p:spPr bwMode="auto">
          <a:xfrm>
            <a:off x="0" y="1169988"/>
            <a:ext cx="10466388" cy="3175"/>
          </a:xfrm>
          <a:prstGeom prst="line">
            <a:avLst/>
          </a:prstGeom>
          <a:noFill/>
          <a:ln w="123840" cap="flat">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363" name="Rectangle 3">
            <a:extLst>
              <a:ext uri="{FF2B5EF4-FFF2-40B4-BE49-F238E27FC236}">
                <a16:creationId xmlns:a16="http://schemas.microsoft.com/office/drawing/2014/main" id="{2E49FA06-59C4-84F0-B23C-21B635B64F6A}"/>
              </a:ext>
            </a:extLst>
          </p:cNvPr>
          <p:cNvSpPr>
            <a:spLocks noChangeArrowheads="1"/>
          </p:cNvSpPr>
          <p:nvPr/>
        </p:nvSpPr>
        <p:spPr bwMode="auto">
          <a:xfrm>
            <a:off x="1600200" y="382588"/>
            <a:ext cx="89439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ts val="3500"/>
              </a:lnSpc>
              <a:buClrTx/>
              <a:buFontTx/>
              <a:buNone/>
            </a:pPr>
            <a:r>
              <a:rPr lang="en-US" altLang="en-US" sz="4400" b="0" dirty="0">
                <a:solidFill>
                  <a:srgbClr val="002060"/>
                </a:solidFill>
                <a:latin typeface="Tahoma" panose="020B0604030504040204" pitchFamily="34" charset="0"/>
              </a:rPr>
              <a:t>FOX-Plus</a:t>
            </a:r>
            <a:br>
              <a:rPr lang="en-US" altLang="en-US" sz="4000" b="0" dirty="0">
                <a:solidFill>
                  <a:srgbClr val="002060"/>
                </a:solidFill>
                <a:latin typeface="Tahoma" panose="020B0604030504040204" pitchFamily="34" charset="0"/>
              </a:rPr>
            </a:br>
            <a:r>
              <a:rPr lang="en-US" altLang="en-US" sz="4000" b="0" dirty="0">
                <a:solidFill>
                  <a:srgbClr val="002060"/>
                </a:solidFill>
                <a:latin typeface="Tahoma" panose="020B0604030504040204" pitchFamily="34" charset="0"/>
              </a:rPr>
              <a:t> </a:t>
            </a:r>
            <a:r>
              <a:rPr lang="en-US" altLang="en-US" sz="3200" b="0" dirty="0">
                <a:solidFill>
                  <a:srgbClr val="002060"/>
                </a:solidFill>
                <a:latin typeface="Tahoma" panose="020B0604030504040204" pitchFamily="34" charset="0"/>
              </a:rPr>
              <a:t>Project Status Review</a:t>
            </a:r>
          </a:p>
        </p:txBody>
      </p:sp>
      <p:sp>
        <p:nvSpPr>
          <p:cNvPr id="15364" name="Rectangle 4">
            <a:extLst>
              <a:ext uri="{FF2B5EF4-FFF2-40B4-BE49-F238E27FC236}">
                <a16:creationId xmlns:a16="http://schemas.microsoft.com/office/drawing/2014/main" id="{0BBFA7BC-4490-95F8-2EC5-9D31674290FA}"/>
              </a:ext>
            </a:extLst>
          </p:cNvPr>
          <p:cNvSpPr>
            <a:spLocks noChangeArrowheads="1"/>
          </p:cNvSpPr>
          <p:nvPr/>
        </p:nvSpPr>
        <p:spPr bwMode="auto">
          <a:xfrm>
            <a:off x="457200" y="1382713"/>
            <a:ext cx="10817225" cy="4566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9pPr>
          </a:lstStyle>
          <a:p>
            <a:pPr algn="l" hangingPunct="1">
              <a:lnSpc>
                <a:spcPts val="2500"/>
              </a:lnSpc>
              <a:buClrTx/>
              <a:buFontTx/>
              <a:buNone/>
            </a:pPr>
            <a:r>
              <a:rPr lang="en-US" altLang="en-US" sz="2600" b="0" dirty="0" err="1">
                <a:solidFill>
                  <a:schemeClr val="tx1"/>
                </a:solidFill>
                <a:latin typeface="Arial Black" panose="020B0A04020102020204" pitchFamily="34" charset="0"/>
              </a:rPr>
              <a:t>IId</a:t>
            </a:r>
            <a:r>
              <a:rPr lang="en-US" altLang="en-US" sz="2600" b="0" dirty="0">
                <a:solidFill>
                  <a:schemeClr val="tx1"/>
                </a:solidFill>
                <a:latin typeface="Arial Black" panose="020B0A04020102020204" pitchFamily="34" charset="0"/>
              </a:rPr>
              <a:t>. ISISPACE Antenna System (</a:t>
            </a:r>
            <a:r>
              <a:rPr lang="en-US" altLang="en-US" sz="2600" b="0" dirty="0" err="1">
                <a:solidFill>
                  <a:schemeClr val="tx1"/>
                </a:solidFill>
                <a:latin typeface="Arial Black" panose="020B0A04020102020204" pitchFamily="34" charset="0"/>
              </a:rPr>
              <a:t>AntS</a:t>
            </a:r>
            <a:r>
              <a:rPr lang="en-US" altLang="en-US" sz="2600" b="0" dirty="0">
                <a:solidFill>
                  <a:schemeClr val="tx1"/>
                </a:solidFill>
                <a:latin typeface="Arial Black" panose="020B0A04020102020204" pitchFamily="34" charset="0"/>
              </a:rPr>
              <a:t>)</a:t>
            </a:r>
          </a:p>
          <a:p>
            <a:pPr algn="l" hangingPunct="1">
              <a:lnSpc>
                <a:spcPts val="2500"/>
              </a:lnSpc>
              <a:buClrTx/>
              <a:buFontTx/>
              <a:buNone/>
            </a:pPr>
            <a:endParaRPr lang="en-US" altLang="en-US" sz="2600" b="0" dirty="0">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Current Status: We have two </a:t>
            </a:r>
            <a:r>
              <a:rPr lang="en-US" altLang="en-US" sz="2000" b="0" dirty="0" err="1">
                <a:solidFill>
                  <a:srgbClr val="002060"/>
                </a:solidFill>
                <a:latin typeface="Arial Black" panose="020B0A04020102020204" pitchFamily="34" charset="0"/>
              </a:rPr>
              <a:t>AntS</a:t>
            </a:r>
            <a:r>
              <a:rPr lang="en-US" altLang="en-US" sz="2000" b="0" dirty="0">
                <a:solidFill>
                  <a:srgbClr val="002060"/>
                </a:solidFill>
                <a:latin typeface="Arial Black" panose="020B0A04020102020204" pitchFamily="34" charset="0"/>
              </a:rPr>
              <a:t>. I have one, Andrew has one. I have tested antenna deployment with AMCOM  Over the Air (OTA) commands successfully.  Interconnect cable uses expensive </a:t>
            </a:r>
            <a:r>
              <a:rPr lang="en-US" altLang="en-US" sz="2000" b="0" dirty="0" err="1">
                <a:solidFill>
                  <a:srgbClr val="002060"/>
                </a:solidFill>
                <a:latin typeface="Arial Black" panose="020B0A04020102020204" pitchFamily="34" charset="0"/>
              </a:rPr>
              <a:t>Omnetics</a:t>
            </a:r>
            <a:r>
              <a:rPr lang="en-US" altLang="en-US" sz="2000" b="0" dirty="0">
                <a:solidFill>
                  <a:srgbClr val="002060"/>
                </a:solidFill>
                <a:latin typeface="Arial Black" panose="020B0A04020102020204" pitchFamily="34" charset="0"/>
              </a:rPr>
              <a:t> connectors / cable (more in Fox+ IHU slide)</a:t>
            </a:r>
          </a:p>
          <a:p>
            <a:pPr algn="l" hangingPunct="1">
              <a:lnSpc>
                <a:spcPts val="2500"/>
              </a:lnSpc>
              <a:buClrTx/>
              <a:buFontTx/>
              <a:buNone/>
            </a:pPr>
            <a:endParaRPr lang="en-US" altLang="en-US" sz="2000" b="0" dirty="0">
              <a:solidFill>
                <a:srgbClr val="002060"/>
              </a:solidFill>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Issues / challenges: expensive connectors / cables being researched. This works as expected. Good design</a:t>
            </a:r>
          </a:p>
          <a:p>
            <a:pPr algn="l" hangingPunct="1">
              <a:lnSpc>
                <a:spcPts val="2500"/>
              </a:lnSpc>
              <a:buClrTx/>
              <a:buFontTx/>
              <a:buNone/>
            </a:pPr>
            <a:endParaRPr lang="en-US" altLang="en-US" sz="2000" b="0" dirty="0">
              <a:solidFill>
                <a:srgbClr val="002060"/>
              </a:solidFill>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Next Steps: software needs to be updated. Getting bad return status for deploy commands  </a:t>
            </a:r>
          </a:p>
          <a:p>
            <a:pPr algn="l" hangingPunct="1">
              <a:lnSpc>
                <a:spcPts val="2500"/>
              </a:lnSpc>
              <a:buClrTx/>
              <a:buFontTx/>
              <a:buNone/>
            </a:pPr>
            <a:endParaRPr lang="en-US" altLang="en-US" sz="2000" b="0" dirty="0">
              <a:latin typeface="Arial Black" panose="020B0A04020102020204" pitchFamily="34" charset="0"/>
            </a:endParaRPr>
          </a:p>
          <a:p>
            <a:pPr algn="l" hangingPunct="1">
              <a:lnSpc>
                <a:spcPts val="2500"/>
              </a:lnSpc>
              <a:buClrTx/>
              <a:buFontTx/>
              <a:buNone/>
            </a:pPr>
            <a:r>
              <a:rPr lang="en-US" altLang="en-US" sz="2000" b="0" dirty="0">
                <a:solidFill>
                  <a:srgbClr val="CC6600"/>
                </a:solidFill>
                <a:latin typeface="Arial Black" panose="020B0A04020102020204" pitchFamily="34" charset="0"/>
              </a:rPr>
              <a:t>     </a:t>
            </a:r>
          </a:p>
        </p:txBody>
      </p:sp>
      <p:sp>
        <p:nvSpPr>
          <p:cNvPr id="15365" name="Rectangle 5">
            <a:extLst>
              <a:ext uri="{FF2B5EF4-FFF2-40B4-BE49-F238E27FC236}">
                <a16:creationId xmlns:a16="http://schemas.microsoft.com/office/drawing/2014/main" id="{9FFB3229-CB81-8548-65A9-F4472604F3C5}"/>
              </a:ext>
            </a:extLst>
          </p:cNvPr>
          <p:cNvSpPr>
            <a:spLocks noChangeArrowheads="1"/>
          </p:cNvSpPr>
          <p:nvPr/>
        </p:nvSpPr>
        <p:spPr bwMode="auto">
          <a:xfrm>
            <a:off x="11579225" y="6396038"/>
            <a:ext cx="5556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000000"/>
                </a:solidFill>
                <a:latin typeface="Tahoma" panose="020B0604030504040204" pitchFamily="34" charset="0"/>
              </a:rPr>
              <a:t>4</a:t>
            </a:r>
          </a:p>
        </p:txBody>
      </p:sp>
      <p:grpSp>
        <p:nvGrpSpPr>
          <p:cNvPr id="15366" name="Group 6">
            <a:extLst>
              <a:ext uri="{FF2B5EF4-FFF2-40B4-BE49-F238E27FC236}">
                <a16:creationId xmlns:a16="http://schemas.microsoft.com/office/drawing/2014/main" id="{2C617088-548A-E0FC-CACC-9C4770C93E35}"/>
              </a:ext>
            </a:extLst>
          </p:cNvPr>
          <p:cNvGrpSpPr>
            <a:grpSpLocks/>
          </p:cNvGrpSpPr>
          <p:nvPr/>
        </p:nvGrpSpPr>
        <p:grpSpPr bwMode="auto">
          <a:xfrm>
            <a:off x="10509250" y="93663"/>
            <a:ext cx="1719263" cy="1076325"/>
            <a:chOff x="6620" y="59"/>
            <a:chExt cx="1083" cy="678"/>
          </a:xfrm>
        </p:grpSpPr>
        <p:sp>
          <p:nvSpPr>
            <p:cNvPr id="15367" name="Line 7">
              <a:extLst>
                <a:ext uri="{FF2B5EF4-FFF2-40B4-BE49-F238E27FC236}">
                  <a16:creationId xmlns:a16="http://schemas.microsoft.com/office/drawing/2014/main" id="{7818CE52-5C79-75F3-7BF7-99309FC051AF}"/>
                </a:ext>
              </a:extLst>
            </p:cNvPr>
            <p:cNvSpPr>
              <a:spLocks noChangeShapeType="1"/>
            </p:cNvSpPr>
            <p:nvPr/>
          </p:nvSpPr>
          <p:spPr bwMode="auto">
            <a:xfrm>
              <a:off x="6648" y="738"/>
              <a:ext cx="999" cy="0"/>
            </a:xfrm>
            <a:prstGeom prst="line">
              <a:avLst/>
            </a:prstGeom>
            <a:noFill/>
            <a:ln w="123840" cap="flat">
              <a:solidFill>
                <a:srgbClr val="0070C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15368" name="Picture 8">
              <a:extLst>
                <a:ext uri="{FF2B5EF4-FFF2-40B4-BE49-F238E27FC236}">
                  <a16:creationId xmlns:a16="http://schemas.microsoft.com/office/drawing/2014/main" id="{E98567E4-7B77-8253-3CC5-B12BA15DB8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0" y="59"/>
              <a:ext cx="639" cy="5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69" name="Rectangle 9">
              <a:extLst>
                <a:ext uri="{FF2B5EF4-FFF2-40B4-BE49-F238E27FC236}">
                  <a16:creationId xmlns:a16="http://schemas.microsoft.com/office/drawing/2014/main" id="{150DDE20-B551-5D3E-C417-064625BDD292}"/>
                </a:ext>
              </a:extLst>
            </p:cNvPr>
            <p:cNvSpPr>
              <a:spLocks noChangeArrowheads="1"/>
            </p:cNvSpPr>
            <p:nvPr/>
          </p:nvSpPr>
          <p:spPr bwMode="auto">
            <a:xfrm>
              <a:off x="7038" y="261"/>
              <a:ext cx="665"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CC6600"/>
                  </a:solidFill>
                  <a:latin typeface="Arial Black" panose="020B0A04020102020204" pitchFamily="34" charset="0"/>
                  <a:cs typeface="DejaVu Sans" panose="020B0603030804020204" pitchFamily="34" charset="0"/>
                </a:rPr>
                <a:t>FOX+</a:t>
              </a:r>
            </a:p>
          </p:txBody>
        </p:sp>
      </p:grpSp>
    </p:spTree>
  </p:cSld>
  <p:clrMapOvr>
    <a:masterClrMapping/>
  </p:clrMapOvr>
  <p:transition spd="slow"/>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15364">
                                            <p:txEl>
                                              <p:pRg st="0" end="0"/>
                                            </p:txEl>
                                          </p:spTgt>
                                        </p:tgtEl>
                                        <p:attrNameLst>
                                          <p:attrName>style.visibility</p:attrName>
                                        </p:attrNameLst>
                                      </p:cBhvr>
                                      <p:to>
                                        <p:strVal val="visible"/>
                                      </p:to>
                                    </p:set>
                                    <p:anim calcmode="lin" valueType="num">
                                      <p:cBhvr additive="repl">
                                        <p:cTn id="7" dur="500" fill="hold"/>
                                        <p:tgtEl>
                                          <p:spTgt spid="15364">
                                            <p:txEl>
                                              <p:pRg st="0" end="0"/>
                                            </p:txEl>
                                          </p:spTgt>
                                        </p:tgtEl>
                                        <p:attrNameLst>
                                          <p:attrName>ppt_x</p:attrName>
                                        </p:attrNameLst>
                                      </p:cBhvr>
                                      <p:tavLst>
                                        <p:tav tm="100000">
                                          <p:val>
                                            <p:strVal val="#ppt_x"/>
                                          </p:val>
                                        </p:tav>
                                        <p:tav>
                                          <p:val>
                                            <p:strVal val="#ppt_x"/>
                                          </p:val>
                                        </p:tav>
                                      </p:tavLst>
                                    </p:anim>
                                    <p:anim calcmode="lin" valueType="num">
                                      <p:cBhvr additive="repl">
                                        <p:cTn id="8" dur="500" fill="hold"/>
                                        <p:tgtEl>
                                          <p:spTgt spid="15364">
                                            <p:txEl>
                                              <p:pRg st="0" end="0"/>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8433" name="Picture 1">
            <a:extLst>
              <a:ext uri="{FF2B5EF4-FFF2-40B4-BE49-F238E27FC236}">
                <a16:creationId xmlns:a16="http://schemas.microsoft.com/office/drawing/2014/main" id="{5C094AE4-EFBD-80ED-49D9-28DD228524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25"/>
            <a:ext cx="1522413" cy="111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34" name="Line 2">
            <a:extLst>
              <a:ext uri="{FF2B5EF4-FFF2-40B4-BE49-F238E27FC236}">
                <a16:creationId xmlns:a16="http://schemas.microsoft.com/office/drawing/2014/main" id="{981C0E95-6FCF-629F-B20B-40EA8FEDDCFC}"/>
              </a:ext>
            </a:extLst>
          </p:cNvPr>
          <p:cNvSpPr>
            <a:spLocks noChangeShapeType="1"/>
          </p:cNvSpPr>
          <p:nvPr/>
        </p:nvSpPr>
        <p:spPr bwMode="auto">
          <a:xfrm>
            <a:off x="0" y="1169988"/>
            <a:ext cx="10466388" cy="3175"/>
          </a:xfrm>
          <a:prstGeom prst="line">
            <a:avLst/>
          </a:prstGeom>
          <a:noFill/>
          <a:ln w="123840" cap="flat">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8435" name="Rectangle 3">
            <a:extLst>
              <a:ext uri="{FF2B5EF4-FFF2-40B4-BE49-F238E27FC236}">
                <a16:creationId xmlns:a16="http://schemas.microsoft.com/office/drawing/2014/main" id="{0B3A1DEE-DFB3-326F-6A0F-F3CEED75C7F8}"/>
              </a:ext>
            </a:extLst>
          </p:cNvPr>
          <p:cNvSpPr>
            <a:spLocks noChangeArrowheads="1"/>
          </p:cNvSpPr>
          <p:nvPr/>
        </p:nvSpPr>
        <p:spPr bwMode="auto">
          <a:xfrm>
            <a:off x="1600200" y="382588"/>
            <a:ext cx="89439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ts val="3500"/>
              </a:lnSpc>
            </a:pPr>
            <a:r>
              <a:rPr lang="en-US" altLang="en-US" sz="4400" b="0" dirty="0">
                <a:solidFill>
                  <a:srgbClr val="002060"/>
                </a:solidFill>
                <a:latin typeface="Tahoma" panose="020B0604030504040204" pitchFamily="34" charset="0"/>
              </a:rPr>
              <a:t>FOX-Plus</a:t>
            </a:r>
            <a:br>
              <a:rPr lang="en-US" altLang="en-US" sz="4000" b="0" dirty="0">
                <a:solidFill>
                  <a:srgbClr val="002060"/>
                </a:solidFill>
                <a:latin typeface="Tahoma" panose="020B0604030504040204" pitchFamily="34" charset="0"/>
              </a:rPr>
            </a:br>
            <a:r>
              <a:rPr lang="en-US" altLang="en-US" sz="4000" b="0" dirty="0">
                <a:solidFill>
                  <a:srgbClr val="002060"/>
                </a:solidFill>
                <a:latin typeface="Tahoma" panose="020B0604030504040204" pitchFamily="34" charset="0"/>
              </a:rPr>
              <a:t> </a:t>
            </a:r>
            <a:r>
              <a:rPr lang="en-US" altLang="en-US" sz="3200" b="0" dirty="0">
                <a:solidFill>
                  <a:srgbClr val="002060"/>
                </a:solidFill>
                <a:latin typeface="Tahoma" panose="020B0604030504040204" pitchFamily="34" charset="0"/>
              </a:rPr>
              <a:t>Project Status Review</a:t>
            </a:r>
          </a:p>
        </p:txBody>
      </p:sp>
      <p:sp>
        <p:nvSpPr>
          <p:cNvPr id="18436" name="Rectangle 4">
            <a:extLst>
              <a:ext uri="{FF2B5EF4-FFF2-40B4-BE49-F238E27FC236}">
                <a16:creationId xmlns:a16="http://schemas.microsoft.com/office/drawing/2014/main" id="{421C28A2-684E-4B64-95A1-C93B7EFA2EDC}"/>
              </a:ext>
            </a:extLst>
          </p:cNvPr>
          <p:cNvSpPr>
            <a:spLocks noChangeArrowheads="1"/>
          </p:cNvSpPr>
          <p:nvPr/>
        </p:nvSpPr>
        <p:spPr bwMode="auto">
          <a:xfrm>
            <a:off x="457200" y="1382713"/>
            <a:ext cx="10817225" cy="26431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9pPr>
          </a:lstStyle>
          <a:p>
            <a:pPr algn="l" hangingPunct="1">
              <a:lnSpc>
                <a:spcPts val="2500"/>
              </a:lnSpc>
              <a:buClrTx/>
              <a:buFontTx/>
              <a:buNone/>
            </a:pPr>
            <a:r>
              <a:rPr lang="en-US" altLang="en-US" sz="2600" b="0" dirty="0">
                <a:solidFill>
                  <a:schemeClr val="tx1"/>
                </a:solidFill>
                <a:latin typeface="Arial Black" panose="020B0A04020102020204" pitchFamily="34" charset="0"/>
              </a:rPr>
              <a:t>III. AMSAT Linear Transponder Module (LTM)</a:t>
            </a:r>
          </a:p>
          <a:p>
            <a:pPr algn="l" hangingPunct="1">
              <a:lnSpc>
                <a:spcPts val="2500"/>
              </a:lnSpc>
              <a:buClrTx/>
              <a:buFontTx/>
              <a:buNone/>
            </a:pPr>
            <a:endParaRPr lang="en-US" altLang="en-US" sz="2600" b="0" dirty="0">
              <a:solidFill>
                <a:srgbClr val="002060"/>
              </a:solidFill>
              <a:latin typeface="Arial Black" panose="020B0A04020102020204" pitchFamily="34" charset="0"/>
            </a:endParaRPr>
          </a:p>
          <a:p>
            <a:pPr algn="l" hangingPunct="1">
              <a:lnSpc>
                <a:spcPts val="2500"/>
              </a:lnSpc>
              <a:buClrTx/>
              <a:buFontTx/>
              <a:buNone/>
            </a:pPr>
            <a:r>
              <a:rPr lang="en-US" altLang="en-US" sz="2600" b="0" dirty="0">
                <a:latin typeface="Arial Black" panose="020B0A04020102020204" pitchFamily="34" charset="0"/>
              </a:rPr>
              <a:t>   </a:t>
            </a:r>
            <a:r>
              <a:rPr lang="en-US" altLang="en-US" sz="2000" b="0" dirty="0">
                <a:solidFill>
                  <a:srgbClr val="002060"/>
                </a:solidFill>
                <a:latin typeface="Arial Black" panose="020B0A04020102020204" pitchFamily="34" charset="0"/>
              </a:rPr>
              <a:t>- Fox-Plus Internal Housekeeping Unit (F+IHU)</a:t>
            </a:r>
          </a:p>
          <a:p>
            <a:pPr algn="l" hangingPunct="1">
              <a:lnSpc>
                <a:spcPts val="2500"/>
              </a:lnSpc>
              <a:buClrTx/>
              <a:buFontTx/>
              <a:buNone/>
            </a:pPr>
            <a:r>
              <a:rPr lang="en-US" altLang="en-US" sz="2000" b="0" dirty="0">
                <a:solidFill>
                  <a:srgbClr val="002060"/>
                </a:solidFill>
                <a:latin typeface="Arial Black" panose="020B0A04020102020204" pitchFamily="34" charset="0"/>
              </a:rPr>
              <a:t>   - Improved Command Receiver (ICR)</a:t>
            </a:r>
          </a:p>
          <a:p>
            <a:pPr algn="l" hangingPunct="1">
              <a:lnSpc>
                <a:spcPts val="2500"/>
              </a:lnSpc>
              <a:buClrTx/>
              <a:buFontTx/>
              <a:buNone/>
            </a:pPr>
            <a:r>
              <a:rPr lang="en-US" altLang="en-US" sz="2000" b="0" dirty="0">
                <a:solidFill>
                  <a:srgbClr val="002060"/>
                </a:solidFill>
                <a:latin typeface="Arial Black" panose="020B0A04020102020204" pitchFamily="34" charset="0"/>
              </a:rPr>
              <a:t>   - RXTX  </a:t>
            </a:r>
          </a:p>
          <a:p>
            <a:pPr algn="l" hangingPunct="1">
              <a:lnSpc>
                <a:spcPts val="2500"/>
              </a:lnSpc>
              <a:buClrTx/>
              <a:buFontTx/>
              <a:buNone/>
            </a:pPr>
            <a:r>
              <a:rPr lang="en-US" altLang="en-US" sz="2000" b="0" dirty="0">
                <a:latin typeface="Arial Black" panose="020B0A04020102020204" pitchFamily="34" charset="0"/>
              </a:rPr>
              <a:t> </a:t>
            </a:r>
          </a:p>
          <a:p>
            <a:pPr algn="l" hangingPunct="1">
              <a:lnSpc>
                <a:spcPts val="2500"/>
              </a:lnSpc>
              <a:buClrTx/>
              <a:buFontTx/>
              <a:buNone/>
            </a:pPr>
            <a:endParaRPr lang="en-US" altLang="en-US" sz="2000" b="0" dirty="0">
              <a:latin typeface="Arial Black" panose="020B0A04020102020204" pitchFamily="34" charset="0"/>
            </a:endParaRPr>
          </a:p>
          <a:p>
            <a:pPr algn="l" hangingPunct="1">
              <a:lnSpc>
                <a:spcPts val="2500"/>
              </a:lnSpc>
              <a:buClrTx/>
              <a:buFontTx/>
              <a:buNone/>
            </a:pPr>
            <a:r>
              <a:rPr lang="en-US" altLang="en-US" sz="2000" b="0" dirty="0">
                <a:solidFill>
                  <a:srgbClr val="CC6600"/>
                </a:solidFill>
                <a:latin typeface="Arial Black" panose="020B0A04020102020204" pitchFamily="34" charset="0"/>
              </a:rPr>
              <a:t>     </a:t>
            </a:r>
          </a:p>
        </p:txBody>
      </p:sp>
      <p:sp>
        <p:nvSpPr>
          <p:cNvPr id="18437" name="Rectangle 5">
            <a:extLst>
              <a:ext uri="{FF2B5EF4-FFF2-40B4-BE49-F238E27FC236}">
                <a16:creationId xmlns:a16="http://schemas.microsoft.com/office/drawing/2014/main" id="{D1075E3F-EDE1-8907-71CC-AD6606D9B646}"/>
              </a:ext>
            </a:extLst>
          </p:cNvPr>
          <p:cNvSpPr>
            <a:spLocks noChangeArrowheads="1"/>
          </p:cNvSpPr>
          <p:nvPr/>
        </p:nvSpPr>
        <p:spPr bwMode="auto">
          <a:xfrm>
            <a:off x="11579225" y="6396038"/>
            <a:ext cx="5556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000000"/>
                </a:solidFill>
                <a:latin typeface="Tahoma" panose="020B0604030504040204" pitchFamily="34" charset="0"/>
              </a:rPr>
              <a:t>4</a:t>
            </a:r>
          </a:p>
        </p:txBody>
      </p:sp>
      <p:grpSp>
        <p:nvGrpSpPr>
          <p:cNvPr id="18438" name="Group 6">
            <a:extLst>
              <a:ext uri="{FF2B5EF4-FFF2-40B4-BE49-F238E27FC236}">
                <a16:creationId xmlns:a16="http://schemas.microsoft.com/office/drawing/2014/main" id="{F22F0766-29E6-0DC1-6948-30CA9F443F5F}"/>
              </a:ext>
            </a:extLst>
          </p:cNvPr>
          <p:cNvGrpSpPr>
            <a:grpSpLocks/>
          </p:cNvGrpSpPr>
          <p:nvPr/>
        </p:nvGrpSpPr>
        <p:grpSpPr bwMode="auto">
          <a:xfrm>
            <a:off x="10509250" y="93663"/>
            <a:ext cx="1719263" cy="1076325"/>
            <a:chOff x="6620" y="59"/>
            <a:chExt cx="1083" cy="678"/>
          </a:xfrm>
        </p:grpSpPr>
        <p:sp>
          <p:nvSpPr>
            <p:cNvPr id="18439" name="Line 7">
              <a:extLst>
                <a:ext uri="{FF2B5EF4-FFF2-40B4-BE49-F238E27FC236}">
                  <a16:creationId xmlns:a16="http://schemas.microsoft.com/office/drawing/2014/main" id="{498D63E5-AD41-8686-EE84-B1B97252261B}"/>
                </a:ext>
              </a:extLst>
            </p:cNvPr>
            <p:cNvSpPr>
              <a:spLocks noChangeShapeType="1"/>
            </p:cNvSpPr>
            <p:nvPr/>
          </p:nvSpPr>
          <p:spPr bwMode="auto">
            <a:xfrm>
              <a:off x="6648" y="738"/>
              <a:ext cx="999" cy="0"/>
            </a:xfrm>
            <a:prstGeom prst="line">
              <a:avLst/>
            </a:prstGeom>
            <a:noFill/>
            <a:ln w="123840" cap="flat">
              <a:solidFill>
                <a:srgbClr val="0070C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18440" name="Picture 8">
              <a:extLst>
                <a:ext uri="{FF2B5EF4-FFF2-40B4-BE49-F238E27FC236}">
                  <a16:creationId xmlns:a16="http://schemas.microsoft.com/office/drawing/2014/main" id="{21D21F0A-040C-2DCA-1269-77982D6B65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0" y="59"/>
              <a:ext cx="639" cy="5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8441" name="Rectangle 9">
              <a:extLst>
                <a:ext uri="{FF2B5EF4-FFF2-40B4-BE49-F238E27FC236}">
                  <a16:creationId xmlns:a16="http://schemas.microsoft.com/office/drawing/2014/main" id="{F239B993-7BEC-333F-5BEC-0E8E9EC0DBE4}"/>
                </a:ext>
              </a:extLst>
            </p:cNvPr>
            <p:cNvSpPr>
              <a:spLocks noChangeArrowheads="1"/>
            </p:cNvSpPr>
            <p:nvPr/>
          </p:nvSpPr>
          <p:spPr bwMode="auto">
            <a:xfrm>
              <a:off x="7038" y="261"/>
              <a:ext cx="665"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CC6600"/>
                  </a:solidFill>
                  <a:latin typeface="Arial Black" panose="020B0A04020102020204" pitchFamily="34" charset="0"/>
                  <a:cs typeface="DejaVu Sans" panose="020B0603030804020204" pitchFamily="34" charset="0"/>
                </a:rPr>
                <a:t>FOX+</a:t>
              </a:r>
            </a:p>
          </p:txBody>
        </p:sp>
      </p:grpSp>
    </p:spTree>
  </p:cSld>
  <p:clrMapOvr>
    <a:masterClrMapping/>
  </p:clrMapOvr>
  <p:transition spd="slow"/>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18436">
                                            <p:txEl>
                                              <p:pRg st="0" end="0"/>
                                            </p:txEl>
                                          </p:spTgt>
                                        </p:tgtEl>
                                        <p:attrNameLst>
                                          <p:attrName>style.visibility</p:attrName>
                                        </p:attrNameLst>
                                      </p:cBhvr>
                                      <p:to>
                                        <p:strVal val="visible"/>
                                      </p:to>
                                    </p:set>
                                    <p:anim calcmode="lin" valueType="num">
                                      <p:cBhvr additive="repl">
                                        <p:cTn id="7" dur="500" fill="hold"/>
                                        <p:tgtEl>
                                          <p:spTgt spid="18436">
                                            <p:txEl>
                                              <p:pRg st="0" end="0"/>
                                            </p:txEl>
                                          </p:spTgt>
                                        </p:tgtEl>
                                        <p:attrNameLst>
                                          <p:attrName>ppt_x</p:attrName>
                                        </p:attrNameLst>
                                      </p:cBhvr>
                                      <p:tavLst>
                                        <p:tav tm="100000">
                                          <p:val>
                                            <p:strVal val="#ppt_x"/>
                                          </p:val>
                                        </p:tav>
                                        <p:tav>
                                          <p:val>
                                            <p:strVal val="#ppt_x"/>
                                          </p:val>
                                        </p:tav>
                                      </p:tavLst>
                                    </p:anim>
                                    <p:anim calcmode="lin" valueType="num">
                                      <p:cBhvr additive="repl">
                                        <p:cTn id="8" dur="500" fill="hold"/>
                                        <p:tgtEl>
                                          <p:spTgt spid="18436">
                                            <p:txEl>
                                              <p:pRg st="0" end="0"/>
                                            </p:txEl>
                                          </p:spTgt>
                                        </p:tgtEl>
                                        <p:attrNameLst>
                                          <p:attrName>ppt_y</p:attrName>
                                        </p:attrNameLst>
                                      </p:cBhvr>
                                      <p:tavLst>
                                        <p:tav tm="100000">
                                          <p:val>
                                            <p:strVal val="1+#ppt_h/2"/>
                                          </p:val>
                                        </p:tav>
                                        <p:tav>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18436">
                                            <p:txEl>
                                              <p:pRg st="2" end="2"/>
                                            </p:txEl>
                                          </p:spTgt>
                                        </p:tgtEl>
                                        <p:attrNameLst>
                                          <p:attrName>style.visibility</p:attrName>
                                        </p:attrNameLst>
                                      </p:cBhvr>
                                      <p:to>
                                        <p:strVal val="visible"/>
                                      </p:to>
                                    </p:set>
                                    <p:anim calcmode="lin" valueType="num">
                                      <p:cBhvr additive="repl">
                                        <p:cTn id="13" dur="500" fill="hold"/>
                                        <p:tgtEl>
                                          <p:spTgt spid="18436">
                                            <p:txEl>
                                              <p:pRg st="2" end="2"/>
                                            </p:txEl>
                                          </p:spTgt>
                                        </p:tgtEl>
                                        <p:attrNameLst>
                                          <p:attrName>ppt_x</p:attrName>
                                        </p:attrNameLst>
                                      </p:cBhvr>
                                      <p:tavLst>
                                        <p:tav tm="100000">
                                          <p:val>
                                            <p:strVal val="#ppt_x"/>
                                          </p:val>
                                        </p:tav>
                                        <p:tav>
                                          <p:val>
                                            <p:strVal val="#ppt_x"/>
                                          </p:val>
                                        </p:tav>
                                      </p:tavLst>
                                    </p:anim>
                                    <p:anim calcmode="lin" valueType="num">
                                      <p:cBhvr additive="repl">
                                        <p:cTn id="14" dur="500" fill="hold"/>
                                        <p:tgtEl>
                                          <p:spTgt spid="18436">
                                            <p:txEl>
                                              <p:pRg st="2" end="2"/>
                                            </p:txEl>
                                          </p:spTgt>
                                        </p:tgtEl>
                                        <p:attrNameLst>
                                          <p:attrName>ppt_y</p:attrName>
                                        </p:attrNameLst>
                                      </p:cBhvr>
                                      <p:tavLst>
                                        <p:tav tm="100000">
                                          <p:val>
                                            <p:strVal val="1+#ppt_h/2"/>
                                          </p:val>
                                        </p:tav>
                                        <p:tav>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additive="repl">
                                        <p:cTn id="18" dur="1" fill="hold">
                                          <p:stCondLst>
                                            <p:cond delay="0"/>
                                          </p:stCondLst>
                                        </p:cTn>
                                        <p:tgtEl>
                                          <p:spTgt spid="18436">
                                            <p:txEl>
                                              <p:pRg st="3" end="3"/>
                                            </p:txEl>
                                          </p:spTgt>
                                        </p:tgtEl>
                                        <p:attrNameLst>
                                          <p:attrName>style.visibility</p:attrName>
                                        </p:attrNameLst>
                                      </p:cBhvr>
                                      <p:to>
                                        <p:strVal val="visible"/>
                                      </p:to>
                                    </p:set>
                                    <p:anim calcmode="lin" valueType="num">
                                      <p:cBhvr additive="repl">
                                        <p:cTn id="19" dur="500" fill="hold"/>
                                        <p:tgtEl>
                                          <p:spTgt spid="18436">
                                            <p:txEl>
                                              <p:pRg st="3" end="3"/>
                                            </p:txEl>
                                          </p:spTgt>
                                        </p:tgtEl>
                                        <p:attrNameLst>
                                          <p:attrName>ppt_x</p:attrName>
                                        </p:attrNameLst>
                                      </p:cBhvr>
                                      <p:tavLst>
                                        <p:tav tm="100000">
                                          <p:val>
                                            <p:strVal val="#ppt_x"/>
                                          </p:val>
                                        </p:tav>
                                        <p:tav>
                                          <p:val>
                                            <p:strVal val="#ppt_x"/>
                                          </p:val>
                                        </p:tav>
                                      </p:tavLst>
                                    </p:anim>
                                    <p:anim calcmode="lin" valueType="num">
                                      <p:cBhvr additive="repl">
                                        <p:cTn id="20" dur="500" fill="hold"/>
                                        <p:tgtEl>
                                          <p:spTgt spid="18436">
                                            <p:txEl>
                                              <p:pRg st="3" end="3"/>
                                            </p:txEl>
                                          </p:spTgt>
                                        </p:tgtEl>
                                        <p:attrNameLst>
                                          <p:attrName>ppt_y</p:attrName>
                                        </p:attrNameLst>
                                      </p:cBhvr>
                                      <p:tavLst>
                                        <p:tav tm="100000">
                                          <p:val>
                                            <p:strVal val="1+#ppt_h/2"/>
                                          </p:val>
                                        </p:tav>
                                        <p:tav>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additive="repl">
                                        <p:cTn id="24" dur="1" fill="hold">
                                          <p:stCondLst>
                                            <p:cond delay="0"/>
                                          </p:stCondLst>
                                        </p:cTn>
                                        <p:tgtEl>
                                          <p:spTgt spid="18436">
                                            <p:txEl>
                                              <p:pRg st="4" end="4"/>
                                            </p:txEl>
                                          </p:spTgt>
                                        </p:tgtEl>
                                        <p:attrNameLst>
                                          <p:attrName>style.visibility</p:attrName>
                                        </p:attrNameLst>
                                      </p:cBhvr>
                                      <p:to>
                                        <p:strVal val="visible"/>
                                      </p:to>
                                    </p:set>
                                    <p:anim calcmode="lin" valueType="num">
                                      <p:cBhvr additive="repl">
                                        <p:cTn id="25" dur="500" fill="hold"/>
                                        <p:tgtEl>
                                          <p:spTgt spid="18436">
                                            <p:txEl>
                                              <p:pRg st="4" end="4"/>
                                            </p:txEl>
                                          </p:spTgt>
                                        </p:tgtEl>
                                        <p:attrNameLst>
                                          <p:attrName>ppt_x</p:attrName>
                                        </p:attrNameLst>
                                      </p:cBhvr>
                                      <p:tavLst>
                                        <p:tav tm="100000">
                                          <p:val>
                                            <p:strVal val="#ppt_x"/>
                                          </p:val>
                                        </p:tav>
                                        <p:tav>
                                          <p:val>
                                            <p:strVal val="#ppt_x"/>
                                          </p:val>
                                        </p:tav>
                                      </p:tavLst>
                                    </p:anim>
                                    <p:anim calcmode="lin" valueType="num">
                                      <p:cBhvr additive="repl">
                                        <p:cTn id="26" dur="500" fill="hold"/>
                                        <p:tgtEl>
                                          <p:spTgt spid="18436">
                                            <p:txEl>
                                              <p:pRg st="4" end="4"/>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9457" name="Picture 1">
            <a:extLst>
              <a:ext uri="{FF2B5EF4-FFF2-40B4-BE49-F238E27FC236}">
                <a16:creationId xmlns:a16="http://schemas.microsoft.com/office/drawing/2014/main" id="{BA4A9373-A0AD-B093-5A51-320CB46863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25"/>
            <a:ext cx="1522413" cy="111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58" name="Line 2">
            <a:extLst>
              <a:ext uri="{FF2B5EF4-FFF2-40B4-BE49-F238E27FC236}">
                <a16:creationId xmlns:a16="http://schemas.microsoft.com/office/drawing/2014/main" id="{E9D797DF-16CA-6683-DB56-4426DDB00405}"/>
              </a:ext>
            </a:extLst>
          </p:cNvPr>
          <p:cNvSpPr>
            <a:spLocks noChangeShapeType="1"/>
          </p:cNvSpPr>
          <p:nvPr/>
        </p:nvSpPr>
        <p:spPr bwMode="auto">
          <a:xfrm>
            <a:off x="0" y="1169988"/>
            <a:ext cx="10466388" cy="3175"/>
          </a:xfrm>
          <a:prstGeom prst="line">
            <a:avLst/>
          </a:prstGeom>
          <a:noFill/>
          <a:ln w="123840" cap="flat">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459" name="Rectangle 3">
            <a:extLst>
              <a:ext uri="{FF2B5EF4-FFF2-40B4-BE49-F238E27FC236}">
                <a16:creationId xmlns:a16="http://schemas.microsoft.com/office/drawing/2014/main" id="{2D5C8742-B3D6-6F07-5EAE-CBFE6A485F96}"/>
              </a:ext>
            </a:extLst>
          </p:cNvPr>
          <p:cNvSpPr>
            <a:spLocks noChangeArrowheads="1"/>
          </p:cNvSpPr>
          <p:nvPr/>
        </p:nvSpPr>
        <p:spPr bwMode="auto">
          <a:xfrm>
            <a:off x="1600200" y="382588"/>
            <a:ext cx="89439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ts val="3500"/>
              </a:lnSpc>
            </a:pPr>
            <a:r>
              <a:rPr lang="en-US" altLang="en-US" sz="4400" b="0" dirty="0">
                <a:solidFill>
                  <a:srgbClr val="002060"/>
                </a:solidFill>
                <a:latin typeface="Tahoma" panose="020B0604030504040204" pitchFamily="34" charset="0"/>
              </a:rPr>
              <a:t>FOX-Plus</a:t>
            </a:r>
            <a:br>
              <a:rPr lang="en-US" altLang="en-US" sz="4000" b="0" dirty="0">
                <a:solidFill>
                  <a:srgbClr val="002060"/>
                </a:solidFill>
                <a:latin typeface="Tahoma" panose="020B0604030504040204" pitchFamily="34" charset="0"/>
              </a:rPr>
            </a:br>
            <a:r>
              <a:rPr lang="en-US" altLang="en-US" sz="4000" b="0" dirty="0">
                <a:solidFill>
                  <a:srgbClr val="002060"/>
                </a:solidFill>
                <a:latin typeface="Tahoma" panose="020B0604030504040204" pitchFamily="34" charset="0"/>
              </a:rPr>
              <a:t> </a:t>
            </a:r>
            <a:r>
              <a:rPr lang="en-US" altLang="en-US" sz="3200" b="0" dirty="0">
                <a:solidFill>
                  <a:srgbClr val="002060"/>
                </a:solidFill>
                <a:latin typeface="Tahoma" panose="020B0604030504040204" pitchFamily="34" charset="0"/>
              </a:rPr>
              <a:t>Project Status Review</a:t>
            </a:r>
          </a:p>
        </p:txBody>
      </p:sp>
      <p:sp>
        <p:nvSpPr>
          <p:cNvPr id="19460" name="Rectangle 4">
            <a:extLst>
              <a:ext uri="{FF2B5EF4-FFF2-40B4-BE49-F238E27FC236}">
                <a16:creationId xmlns:a16="http://schemas.microsoft.com/office/drawing/2014/main" id="{314A4996-E326-767F-F681-0E87365C109C}"/>
              </a:ext>
            </a:extLst>
          </p:cNvPr>
          <p:cNvSpPr>
            <a:spLocks noChangeArrowheads="1"/>
          </p:cNvSpPr>
          <p:nvPr/>
        </p:nvSpPr>
        <p:spPr bwMode="auto">
          <a:xfrm>
            <a:off x="457200" y="1382713"/>
            <a:ext cx="10817225" cy="52079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9pPr>
          </a:lstStyle>
          <a:p>
            <a:pPr algn="l" hangingPunct="1">
              <a:lnSpc>
                <a:spcPts val="2500"/>
              </a:lnSpc>
              <a:buClrTx/>
              <a:buFontTx/>
              <a:buNone/>
            </a:pPr>
            <a:r>
              <a:rPr lang="en-US" altLang="en-US" sz="2400" b="0" dirty="0">
                <a:solidFill>
                  <a:schemeClr val="tx1"/>
                </a:solidFill>
                <a:latin typeface="Arial Black" panose="020B0A04020102020204" pitchFamily="34" charset="0"/>
              </a:rPr>
              <a:t>IIIa. Fox-Plus Internal Housekeeping Unit (F+IHU)</a:t>
            </a:r>
          </a:p>
          <a:p>
            <a:pPr algn="l" hangingPunct="1">
              <a:lnSpc>
                <a:spcPts val="2500"/>
              </a:lnSpc>
              <a:buClrTx/>
              <a:buFontTx/>
              <a:buNone/>
            </a:pPr>
            <a:endParaRPr lang="en-US" altLang="en-US" sz="2400" b="0" dirty="0">
              <a:solidFill>
                <a:srgbClr val="002060"/>
              </a:solidFill>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New version of the IHU (v7) was necessary due to compatibility issues with the ISISPACE EPS, mainly PC104 signal pinouts. </a:t>
            </a:r>
          </a:p>
          <a:p>
            <a:pPr algn="l" hangingPunct="1">
              <a:lnSpc>
                <a:spcPts val="2500"/>
              </a:lnSpc>
              <a:buClrTx/>
              <a:buFontTx/>
              <a:buNone/>
            </a:pPr>
            <a:r>
              <a:rPr lang="en-US" altLang="en-US" sz="2000" b="0" dirty="0">
                <a:solidFill>
                  <a:srgbClr val="002060"/>
                </a:solidFill>
                <a:latin typeface="Arial Black" panose="020B0A04020102020204" pitchFamily="34" charset="0"/>
              </a:rPr>
              <a:t>Current STATUS: 3 bare PCBs have been produced and inspected. Need to get layers diagrams  and BOM and verify against schematic, identify “</a:t>
            </a:r>
            <a:r>
              <a:rPr lang="en-US" altLang="en-US" sz="2000" b="0" dirty="0" err="1">
                <a:solidFill>
                  <a:srgbClr val="002060"/>
                </a:solidFill>
                <a:latin typeface="Arial Black" panose="020B0A04020102020204" pitchFamily="34" charset="0"/>
              </a:rPr>
              <a:t>unobtainiums</a:t>
            </a:r>
            <a:r>
              <a:rPr lang="en-US" altLang="en-US" sz="2000" b="0" dirty="0">
                <a:solidFill>
                  <a:srgbClr val="002060"/>
                </a:solidFill>
                <a:latin typeface="Arial Black" panose="020B0A04020102020204" pitchFamily="34" charset="0"/>
              </a:rPr>
              <a:t>” </a:t>
            </a:r>
            <a:r>
              <a:rPr lang="en-US" altLang="en-US" sz="2000" b="0" dirty="0" err="1">
                <a:solidFill>
                  <a:srgbClr val="002060"/>
                </a:solidFill>
                <a:latin typeface="Arial Black" panose="020B0A04020102020204" pitchFamily="34" charset="0"/>
              </a:rPr>
              <a:t>etc</a:t>
            </a:r>
            <a:endParaRPr lang="en-US" altLang="en-US" sz="2000" b="0" dirty="0">
              <a:solidFill>
                <a:srgbClr val="002060"/>
              </a:solidFill>
              <a:latin typeface="Arial Black" panose="020B0A04020102020204" pitchFamily="34" charset="0"/>
            </a:endParaRPr>
          </a:p>
          <a:p>
            <a:pPr algn="l" hangingPunct="1">
              <a:lnSpc>
                <a:spcPts val="2500"/>
              </a:lnSpc>
              <a:buClrTx/>
              <a:buFontTx/>
              <a:buNone/>
            </a:pPr>
            <a:endParaRPr lang="en-US" altLang="en-US" sz="2000" b="0" dirty="0">
              <a:solidFill>
                <a:srgbClr val="002060"/>
              </a:solidFill>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Issues / Challenges: </a:t>
            </a:r>
            <a:r>
              <a:rPr lang="en-US" altLang="en-US" sz="2000" b="0" dirty="0" err="1">
                <a:solidFill>
                  <a:srgbClr val="002060"/>
                </a:solidFill>
                <a:latin typeface="Arial Black" panose="020B0A04020102020204" pitchFamily="34" charset="0"/>
              </a:rPr>
              <a:t>Bdale</a:t>
            </a:r>
            <a:r>
              <a:rPr lang="en-US" altLang="en-US" sz="2000" b="0" dirty="0">
                <a:solidFill>
                  <a:srgbClr val="002060"/>
                </a:solidFill>
                <a:latin typeface="Arial Black" panose="020B0A04020102020204" pitchFamily="34" charset="0"/>
              </a:rPr>
              <a:t> has been slow to respond to requests. We have v7 </a:t>
            </a:r>
            <a:r>
              <a:rPr lang="en-US" altLang="en-US" sz="2000" b="0" dirty="0" err="1">
                <a:solidFill>
                  <a:srgbClr val="002060"/>
                </a:solidFill>
                <a:latin typeface="Arial Black" panose="020B0A04020102020204" pitchFamily="34" charset="0"/>
              </a:rPr>
              <a:t>gerbers</a:t>
            </a:r>
            <a:r>
              <a:rPr lang="en-US" altLang="en-US" sz="2000" b="0" dirty="0">
                <a:solidFill>
                  <a:srgbClr val="002060"/>
                </a:solidFill>
                <a:latin typeface="Arial Black" panose="020B0A04020102020204" pitchFamily="34" charset="0"/>
              </a:rPr>
              <a:t> (thanks to Bill Schell), can get BOMs</a:t>
            </a:r>
          </a:p>
          <a:p>
            <a:pPr algn="l" hangingPunct="1">
              <a:lnSpc>
                <a:spcPts val="2500"/>
              </a:lnSpc>
              <a:buClrTx/>
              <a:buFontTx/>
              <a:buNone/>
            </a:pPr>
            <a:endParaRPr lang="en-US" altLang="en-US" sz="2000" b="0" dirty="0">
              <a:solidFill>
                <a:srgbClr val="002060"/>
              </a:solidFill>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Next Steps: verify board layout and get pricing for build. Need to get prototype boards built ASAP in order to test with EPS.</a:t>
            </a:r>
          </a:p>
          <a:p>
            <a:pPr algn="l" hangingPunct="1">
              <a:lnSpc>
                <a:spcPts val="2500"/>
              </a:lnSpc>
              <a:buClrTx/>
              <a:buFontTx/>
              <a:buNone/>
            </a:pPr>
            <a:r>
              <a:rPr lang="en-US" altLang="en-US" sz="2000" b="0" dirty="0">
                <a:latin typeface="Arial Black" panose="020B0A04020102020204" pitchFamily="34" charset="0"/>
              </a:rPr>
              <a:t> </a:t>
            </a:r>
          </a:p>
          <a:p>
            <a:pPr algn="l" hangingPunct="1">
              <a:lnSpc>
                <a:spcPts val="2500"/>
              </a:lnSpc>
              <a:buClrTx/>
              <a:buFontTx/>
              <a:buNone/>
            </a:pPr>
            <a:endParaRPr lang="en-US" altLang="en-US" sz="2000" b="0" dirty="0">
              <a:latin typeface="Arial Black" panose="020B0A04020102020204" pitchFamily="34" charset="0"/>
            </a:endParaRPr>
          </a:p>
          <a:p>
            <a:pPr algn="l" hangingPunct="1">
              <a:lnSpc>
                <a:spcPts val="2500"/>
              </a:lnSpc>
              <a:buClrTx/>
              <a:buFontTx/>
              <a:buNone/>
            </a:pPr>
            <a:r>
              <a:rPr lang="en-US" altLang="en-US" sz="2000" b="0" dirty="0">
                <a:solidFill>
                  <a:srgbClr val="CC6600"/>
                </a:solidFill>
                <a:latin typeface="Arial Black" panose="020B0A04020102020204" pitchFamily="34" charset="0"/>
              </a:rPr>
              <a:t>     </a:t>
            </a:r>
          </a:p>
        </p:txBody>
      </p:sp>
      <p:sp>
        <p:nvSpPr>
          <p:cNvPr id="19461" name="Rectangle 5">
            <a:extLst>
              <a:ext uri="{FF2B5EF4-FFF2-40B4-BE49-F238E27FC236}">
                <a16:creationId xmlns:a16="http://schemas.microsoft.com/office/drawing/2014/main" id="{FC7A4DC4-9209-62CD-5004-5E83E8213689}"/>
              </a:ext>
            </a:extLst>
          </p:cNvPr>
          <p:cNvSpPr>
            <a:spLocks noChangeArrowheads="1"/>
          </p:cNvSpPr>
          <p:nvPr/>
        </p:nvSpPr>
        <p:spPr bwMode="auto">
          <a:xfrm>
            <a:off x="11579225" y="6396038"/>
            <a:ext cx="5556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000000"/>
                </a:solidFill>
                <a:latin typeface="Tahoma" panose="020B0604030504040204" pitchFamily="34" charset="0"/>
              </a:rPr>
              <a:t>4</a:t>
            </a:r>
          </a:p>
        </p:txBody>
      </p:sp>
      <p:grpSp>
        <p:nvGrpSpPr>
          <p:cNvPr id="19462" name="Group 6">
            <a:extLst>
              <a:ext uri="{FF2B5EF4-FFF2-40B4-BE49-F238E27FC236}">
                <a16:creationId xmlns:a16="http://schemas.microsoft.com/office/drawing/2014/main" id="{2724E2E7-79CA-017A-5685-FC5A30E9B927}"/>
              </a:ext>
            </a:extLst>
          </p:cNvPr>
          <p:cNvGrpSpPr>
            <a:grpSpLocks/>
          </p:cNvGrpSpPr>
          <p:nvPr/>
        </p:nvGrpSpPr>
        <p:grpSpPr bwMode="auto">
          <a:xfrm>
            <a:off x="10509250" y="93663"/>
            <a:ext cx="1719263" cy="1076325"/>
            <a:chOff x="6620" y="59"/>
            <a:chExt cx="1083" cy="678"/>
          </a:xfrm>
        </p:grpSpPr>
        <p:sp>
          <p:nvSpPr>
            <p:cNvPr id="19463" name="Line 7">
              <a:extLst>
                <a:ext uri="{FF2B5EF4-FFF2-40B4-BE49-F238E27FC236}">
                  <a16:creationId xmlns:a16="http://schemas.microsoft.com/office/drawing/2014/main" id="{5ED84418-24A9-4E55-BDF4-EA23F29EB104}"/>
                </a:ext>
              </a:extLst>
            </p:cNvPr>
            <p:cNvSpPr>
              <a:spLocks noChangeShapeType="1"/>
            </p:cNvSpPr>
            <p:nvPr/>
          </p:nvSpPr>
          <p:spPr bwMode="auto">
            <a:xfrm>
              <a:off x="6648" y="738"/>
              <a:ext cx="999" cy="0"/>
            </a:xfrm>
            <a:prstGeom prst="line">
              <a:avLst/>
            </a:prstGeom>
            <a:noFill/>
            <a:ln w="123840" cap="flat">
              <a:solidFill>
                <a:srgbClr val="0070C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19464" name="Picture 8">
              <a:extLst>
                <a:ext uri="{FF2B5EF4-FFF2-40B4-BE49-F238E27FC236}">
                  <a16:creationId xmlns:a16="http://schemas.microsoft.com/office/drawing/2014/main" id="{567C4BD5-D12A-759C-75FD-ADB135A671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0" y="59"/>
              <a:ext cx="639" cy="5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5" name="Rectangle 9">
              <a:extLst>
                <a:ext uri="{FF2B5EF4-FFF2-40B4-BE49-F238E27FC236}">
                  <a16:creationId xmlns:a16="http://schemas.microsoft.com/office/drawing/2014/main" id="{D0ABA7D5-CF32-F6F3-ACAC-7AFA2287DB47}"/>
                </a:ext>
              </a:extLst>
            </p:cNvPr>
            <p:cNvSpPr>
              <a:spLocks noChangeArrowheads="1"/>
            </p:cNvSpPr>
            <p:nvPr/>
          </p:nvSpPr>
          <p:spPr bwMode="auto">
            <a:xfrm>
              <a:off x="7038" y="261"/>
              <a:ext cx="665"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CC6600"/>
                  </a:solidFill>
                  <a:latin typeface="Arial Black" panose="020B0A04020102020204" pitchFamily="34" charset="0"/>
                  <a:cs typeface="DejaVu Sans" panose="020B0603030804020204" pitchFamily="34" charset="0"/>
                </a:rPr>
                <a:t>FOX+</a:t>
              </a:r>
            </a:p>
          </p:txBody>
        </p:sp>
      </p:grpSp>
    </p:spTree>
  </p:cSld>
  <p:clrMapOvr>
    <a:masterClrMapping/>
  </p:clrMapOvr>
  <p:transition spd="slow"/>
  <p:timing>
    <p:tnLst>
      <p:par>
        <p:cTn id="1" dur="indefinite"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19460">
                                            <p:txEl>
                                              <p:pRg st="0" end="0"/>
                                            </p:txEl>
                                          </p:spTgt>
                                        </p:tgtEl>
                                        <p:attrNameLst>
                                          <p:attrName>style.visibility</p:attrName>
                                        </p:attrNameLst>
                                      </p:cBhvr>
                                      <p:to>
                                        <p:strVal val="visible"/>
                                      </p:to>
                                    </p:set>
                                    <p:anim calcmode="lin" valueType="num">
                                      <p:cBhvr additive="repl">
                                        <p:cTn id="7" dur="500" fill="hold"/>
                                        <p:tgtEl>
                                          <p:spTgt spid="19460">
                                            <p:txEl>
                                              <p:pRg st="0" end="0"/>
                                            </p:txEl>
                                          </p:spTgt>
                                        </p:tgtEl>
                                        <p:attrNameLst>
                                          <p:attrName>ppt_x</p:attrName>
                                        </p:attrNameLst>
                                      </p:cBhvr>
                                      <p:tavLst>
                                        <p:tav tm="100000">
                                          <p:val>
                                            <p:strVal val="#ppt_x"/>
                                          </p:val>
                                        </p:tav>
                                        <p:tav>
                                          <p:val>
                                            <p:strVal val="#ppt_x"/>
                                          </p:val>
                                        </p:tav>
                                      </p:tavLst>
                                    </p:anim>
                                    <p:anim calcmode="lin" valueType="num">
                                      <p:cBhvr additive="repl">
                                        <p:cTn id="8" dur="500" fill="hold"/>
                                        <p:tgtEl>
                                          <p:spTgt spid="19460">
                                            <p:txEl>
                                              <p:pRg st="0" end="0"/>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1BC5D256-E53F-8DBE-97AC-6D9BFD5CB394}"/>
            </a:ext>
          </a:extLst>
        </p:cNvPr>
        <p:cNvGrpSpPr/>
        <p:nvPr/>
      </p:nvGrpSpPr>
      <p:grpSpPr>
        <a:xfrm>
          <a:off x="0" y="0"/>
          <a:ext cx="0" cy="0"/>
          <a:chOff x="0" y="0"/>
          <a:chExt cx="0" cy="0"/>
        </a:xfrm>
      </p:grpSpPr>
      <p:pic>
        <p:nvPicPr>
          <p:cNvPr id="19457" name="Picture 1">
            <a:extLst>
              <a:ext uri="{FF2B5EF4-FFF2-40B4-BE49-F238E27FC236}">
                <a16:creationId xmlns:a16="http://schemas.microsoft.com/office/drawing/2014/main" id="{B6D96BD9-CBD0-FFA5-9620-5FF0BACFC9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25"/>
            <a:ext cx="1522413" cy="111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58" name="Line 2">
            <a:extLst>
              <a:ext uri="{FF2B5EF4-FFF2-40B4-BE49-F238E27FC236}">
                <a16:creationId xmlns:a16="http://schemas.microsoft.com/office/drawing/2014/main" id="{B491C38B-B52F-8F72-8FCC-B90646B02069}"/>
              </a:ext>
            </a:extLst>
          </p:cNvPr>
          <p:cNvSpPr>
            <a:spLocks noChangeShapeType="1"/>
          </p:cNvSpPr>
          <p:nvPr/>
        </p:nvSpPr>
        <p:spPr bwMode="auto">
          <a:xfrm>
            <a:off x="0" y="1169988"/>
            <a:ext cx="10466388" cy="3175"/>
          </a:xfrm>
          <a:prstGeom prst="line">
            <a:avLst/>
          </a:prstGeom>
          <a:noFill/>
          <a:ln w="123840" cap="flat">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459" name="Rectangle 3">
            <a:extLst>
              <a:ext uri="{FF2B5EF4-FFF2-40B4-BE49-F238E27FC236}">
                <a16:creationId xmlns:a16="http://schemas.microsoft.com/office/drawing/2014/main" id="{49D56331-E487-C9BB-2026-940C9A7F2C17}"/>
              </a:ext>
            </a:extLst>
          </p:cNvPr>
          <p:cNvSpPr>
            <a:spLocks noChangeArrowheads="1"/>
          </p:cNvSpPr>
          <p:nvPr/>
        </p:nvSpPr>
        <p:spPr bwMode="auto">
          <a:xfrm>
            <a:off x="1600200" y="382588"/>
            <a:ext cx="89439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ts val="3500"/>
              </a:lnSpc>
            </a:pPr>
            <a:r>
              <a:rPr lang="en-US" altLang="en-US" sz="4400" b="0" dirty="0">
                <a:solidFill>
                  <a:srgbClr val="002060"/>
                </a:solidFill>
                <a:latin typeface="Tahoma" panose="020B0604030504040204" pitchFamily="34" charset="0"/>
              </a:rPr>
              <a:t>FOX-Plus</a:t>
            </a:r>
            <a:br>
              <a:rPr lang="en-US" altLang="en-US" sz="4000" b="0" dirty="0">
                <a:solidFill>
                  <a:srgbClr val="002060"/>
                </a:solidFill>
                <a:latin typeface="Tahoma" panose="020B0604030504040204" pitchFamily="34" charset="0"/>
              </a:rPr>
            </a:br>
            <a:r>
              <a:rPr lang="en-US" altLang="en-US" sz="4000" b="0" dirty="0">
                <a:solidFill>
                  <a:srgbClr val="002060"/>
                </a:solidFill>
                <a:latin typeface="Tahoma" panose="020B0604030504040204" pitchFamily="34" charset="0"/>
              </a:rPr>
              <a:t> </a:t>
            </a:r>
            <a:r>
              <a:rPr lang="en-US" altLang="en-US" sz="3200" b="0" dirty="0">
                <a:solidFill>
                  <a:srgbClr val="002060"/>
                </a:solidFill>
                <a:latin typeface="Tahoma" panose="020B0604030504040204" pitchFamily="34" charset="0"/>
              </a:rPr>
              <a:t>Project Status Review</a:t>
            </a:r>
          </a:p>
        </p:txBody>
      </p:sp>
      <p:sp>
        <p:nvSpPr>
          <p:cNvPr id="19460" name="Rectangle 4">
            <a:extLst>
              <a:ext uri="{FF2B5EF4-FFF2-40B4-BE49-F238E27FC236}">
                <a16:creationId xmlns:a16="http://schemas.microsoft.com/office/drawing/2014/main" id="{7CF2398B-94F5-3532-3598-708AE2599506}"/>
              </a:ext>
            </a:extLst>
          </p:cNvPr>
          <p:cNvSpPr>
            <a:spLocks noChangeArrowheads="1"/>
          </p:cNvSpPr>
          <p:nvPr/>
        </p:nvSpPr>
        <p:spPr bwMode="auto">
          <a:xfrm>
            <a:off x="457200" y="1382713"/>
            <a:ext cx="10817225" cy="52079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9pPr>
          </a:lstStyle>
          <a:p>
            <a:pPr algn="l" hangingPunct="1">
              <a:lnSpc>
                <a:spcPts val="2500"/>
              </a:lnSpc>
              <a:buClrTx/>
              <a:buFontTx/>
              <a:buNone/>
            </a:pPr>
            <a:r>
              <a:rPr lang="en-US" altLang="en-US" sz="2400" b="0" dirty="0" err="1">
                <a:solidFill>
                  <a:schemeClr val="tx1"/>
                </a:solidFill>
                <a:latin typeface="Arial Black" panose="020B0A04020102020204" pitchFamily="34" charset="0"/>
              </a:rPr>
              <a:t>IIIb</a:t>
            </a:r>
            <a:r>
              <a:rPr lang="en-US" altLang="en-US" sz="2400" b="0" dirty="0">
                <a:solidFill>
                  <a:schemeClr val="tx1"/>
                </a:solidFill>
                <a:latin typeface="Arial Black" panose="020B0A04020102020204" pitchFamily="34" charset="0"/>
              </a:rPr>
              <a:t>. Improved Command Receiver (ICR)</a:t>
            </a:r>
          </a:p>
          <a:p>
            <a:pPr algn="l" hangingPunct="1">
              <a:lnSpc>
                <a:spcPts val="2500"/>
              </a:lnSpc>
              <a:buClrTx/>
              <a:buFontTx/>
              <a:buNone/>
            </a:pPr>
            <a:endParaRPr lang="en-US" altLang="en-US" sz="2400" b="0" dirty="0">
              <a:solidFill>
                <a:srgbClr val="002060"/>
              </a:solidFill>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New versions of the ICR has been produced, v2.1 and v2.2. Boards are being built</a:t>
            </a:r>
          </a:p>
          <a:p>
            <a:pPr algn="l" hangingPunct="1">
              <a:lnSpc>
                <a:spcPts val="2500"/>
              </a:lnSpc>
              <a:buClrTx/>
              <a:buFontTx/>
              <a:buNone/>
            </a:pPr>
            <a:endParaRPr lang="en-US" altLang="en-US" sz="2000" b="0" dirty="0">
              <a:solidFill>
                <a:srgbClr val="002060"/>
              </a:solidFill>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Current STATUS: v2.1 board had shields installed which were difficult to remove. Also solder bridges found on boards. – Leandra MacLennan</a:t>
            </a:r>
          </a:p>
          <a:p>
            <a:pPr algn="l" hangingPunct="1">
              <a:lnSpc>
                <a:spcPts val="2500"/>
              </a:lnSpc>
              <a:buClrTx/>
              <a:buFontTx/>
              <a:buNone/>
            </a:pPr>
            <a:endParaRPr lang="en-US" altLang="en-US" sz="2000" b="0" dirty="0">
              <a:solidFill>
                <a:srgbClr val="002060"/>
              </a:solidFill>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 V2.2 boards are being built by Dave </a:t>
            </a:r>
            <a:r>
              <a:rPr lang="en-US" altLang="en-US" sz="2000" b="0" dirty="0" err="1">
                <a:solidFill>
                  <a:srgbClr val="002060"/>
                </a:solidFill>
                <a:latin typeface="Arial Black" panose="020B0A04020102020204" pitchFamily="34" charset="0"/>
              </a:rPr>
              <a:t>Hartrum</a:t>
            </a:r>
            <a:r>
              <a:rPr lang="en-US" altLang="en-US" sz="2000" b="0" dirty="0">
                <a:solidFill>
                  <a:srgbClr val="002060"/>
                </a:solidFill>
                <a:latin typeface="Arial Black" panose="020B0A04020102020204" pitchFamily="34" charset="0"/>
              </a:rPr>
              <a:t>. </a:t>
            </a:r>
          </a:p>
          <a:p>
            <a:pPr algn="l" hangingPunct="1">
              <a:lnSpc>
                <a:spcPts val="2500"/>
              </a:lnSpc>
              <a:buClrTx/>
              <a:buFontTx/>
              <a:buNone/>
            </a:pPr>
            <a:endParaRPr lang="en-US" altLang="en-US" sz="2000" b="0" dirty="0">
              <a:solidFill>
                <a:srgbClr val="002060"/>
              </a:solidFill>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Issues / Challenges: skip v2.1 and go to v2.2? Dave </a:t>
            </a:r>
            <a:r>
              <a:rPr lang="en-US" altLang="en-US" sz="2000" b="0" dirty="0" err="1">
                <a:solidFill>
                  <a:srgbClr val="002060"/>
                </a:solidFill>
                <a:latin typeface="Arial Black" panose="020B0A04020102020204" pitchFamily="34" charset="0"/>
              </a:rPr>
              <a:t>Hartrum</a:t>
            </a:r>
            <a:r>
              <a:rPr lang="en-US" altLang="en-US" sz="2000" b="0" dirty="0">
                <a:solidFill>
                  <a:srgbClr val="002060"/>
                </a:solidFill>
                <a:latin typeface="Arial Black" panose="020B0A04020102020204" pitchFamily="34" charset="0"/>
              </a:rPr>
              <a:t> is building them</a:t>
            </a:r>
          </a:p>
          <a:p>
            <a:pPr algn="l" hangingPunct="1">
              <a:lnSpc>
                <a:spcPts val="2500"/>
              </a:lnSpc>
              <a:buClrTx/>
              <a:buFontTx/>
              <a:buNone/>
            </a:pPr>
            <a:endParaRPr lang="en-US" altLang="en-US" sz="2000" b="0" dirty="0">
              <a:solidFill>
                <a:srgbClr val="002060"/>
              </a:solidFill>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Next Steps: test v2.2 boards – Dave </a:t>
            </a:r>
            <a:r>
              <a:rPr lang="en-US" altLang="en-US" sz="2000" b="0" dirty="0" err="1">
                <a:solidFill>
                  <a:srgbClr val="002060"/>
                </a:solidFill>
                <a:latin typeface="Arial Black" panose="020B0A04020102020204" pitchFamily="34" charset="0"/>
              </a:rPr>
              <a:t>Hartrum</a:t>
            </a:r>
            <a:r>
              <a:rPr lang="en-US" altLang="en-US" sz="2000" b="0" dirty="0">
                <a:solidFill>
                  <a:srgbClr val="002060"/>
                </a:solidFill>
                <a:latin typeface="Arial Black" panose="020B0A04020102020204" pitchFamily="34" charset="0"/>
              </a:rPr>
              <a:t>.</a:t>
            </a:r>
          </a:p>
          <a:p>
            <a:pPr algn="l" hangingPunct="1">
              <a:lnSpc>
                <a:spcPts val="2500"/>
              </a:lnSpc>
              <a:buClrTx/>
              <a:buFontTx/>
              <a:buNone/>
            </a:pPr>
            <a:r>
              <a:rPr lang="en-US" altLang="en-US" sz="2000" b="0" dirty="0">
                <a:latin typeface="Arial Black" panose="020B0A04020102020204" pitchFamily="34" charset="0"/>
              </a:rPr>
              <a:t> </a:t>
            </a:r>
          </a:p>
          <a:p>
            <a:pPr algn="l" hangingPunct="1">
              <a:lnSpc>
                <a:spcPts val="2500"/>
              </a:lnSpc>
              <a:buClrTx/>
              <a:buFontTx/>
              <a:buNone/>
            </a:pPr>
            <a:endParaRPr lang="en-US" altLang="en-US" sz="2000" b="0" dirty="0">
              <a:latin typeface="Arial Black" panose="020B0A04020102020204" pitchFamily="34" charset="0"/>
            </a:endParaRPr>
          </a:p>
          <a:p>
            <a:pPr algn="l" hangingPunct="1">
              <a:lnSpc>
                <a:spcPts val="2500"/>
              </a:lnSpc>
              <a:buClrTx/>
              <a:buFontTx/>
              <a:buNone/>
            </a:pPr>
            <a:r>
              <a:rPr lang="en-US" altLang="en-US" sz="2000" b="0" dirty="0">
                <a:solidFill>
                  <a:srgbClr val="CC6600"/>
                </a:solidFill>
                <a:latin typeface="Arial Black" panose="020B0A04020102020204" pitchFamily="34" charset="0"/>
              </a:rPr>
              <a:t>     </a:t>
            </a:r>
          </a:p>
        </p:txBody>
      </p:sp>
      <p:sp>
        <p:nvSpPr>
          <p:cNvPr id="19461" name="Rectangle 5">
            <a:extLst>
              <a:ext uri="{FF2B5EF4-FFF2-40B4-BE49-F238E27FC236}">
                <a16:creationId xmlns:a16="http://schemas.microsoft.com/office/drawing/2014/main" id="{EF87B65A-96DB-DEDA-B679-EC596664DCF6}"/>
              </a:ext>
            </a:extLst>
          </p:cNvPr>
          <p:cNvSpPr>
            <a:spLocks noChangeArrowheads="1"/>
          </p:cNvSpPr>
          <p:nvPr/>
        </p:nvSpPr>
        <p:spPr bwMode="auto">
          <a:xfrm>
            <a:off x="11579225" y="6396038"/>
            <a:ext cx="5556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000000"/>
                </a:solidFill>
                <a:latin typeface="Tahoma" panose="020B0604030504040204" pitchFamily="34" charset="0"/>
              </a:rPr>
              <a:t>4</a:t>
            </a:r>
          </a:p>
        </p:txBody>
      </p:sp>
      <p:grpSp>
        <p:nvGrpSpPr>
          <p:cNvPr id="19462" name="Group 6">
            <a:extLst>
              <a:ext uri="{FF2B5EF4-FFF2-40B4-BE49-F238E27FC236}">
                <a16:creationId xmlns:a16="http://schemas.microsoft.com/office/drawing/2014/main" id="{100E75FE-C9B5-B62F-12EF-614CEC71BFC3}"/>
              </a:ext>
            </a:extLst>
          </p:cNvPr>
          <p:cNvGrpSpPr>
            <a:grpSpLocks/>
          </p:cNvGrpSpPr>
          <p:nvPr/>
        </p:nvGrpSpPr>
        <p:grpSpPr bwMode="auto">
          <a:xfrm>
            <a:off x="10509250" y="93663"/>
            <a:ext cx="1719263" cy="1076325"/>
            <a:chOff x="6620" y="59"/>
            <a:chExt cx="1083" cy="678"/>
          </a:xfrm>
        </p:grpSpPr>
        <p:sp>
          <p:nvSpPr>
            <p:cNvPr id="19463" name="Line 7">
              <a:extLst>
                <a:ext uri="{FF2B5EF4-FFF2-40B4-BE49-F238E27FC236}">
                  <a16:creationId xmlns:a16="http://schemas.microsoft.com/office/drawing/2014/main" id="{C82B2B5E-C52A-B49F-C20B-3B92E1708390}"/>
                </a:ext>
              </a:extLst>
            </p:cNvPr>
            <p:cNvSpPr>
              <a:spLocks noChangeShapeType="1"/>
            </p:cNvSpPr>
            <p:nvPr/>
          </p:nvSpPr>
          <p:spPr bwMode="auto">
            <a:xfrm>
              <a:off x="6648" y="738"/>
              <a:ext cx="999" cy="0"/>
            </a:xfrm>
            <a:prstGeom prst="line">
              <a:avLst/>
            </a:prstGeom>
            <a:noFill/>
            <a:ln w="123840" cap="flat">
              <a:solidFill>
                <a:srgbClr val="0070C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19464" name="Picture 8">
              <a:extLst>
                <a:ext uri="{FF2B5EF4-FFF2-40B4-BE49-F238E27FC236}">
                  <a16:creationId xmlns:a16="http://schemas.microsoft.com/office/drawing/2014/main" id="{39B73655-78CD-1505-258B-4AF2B2FCEF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0" y="59"/>
              <a:ext cx="639" cy="5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5" name="Rectangle 9">
              <a:extLst>
                <a:ext uri="{FF2B5EF4-FFF2-40B4-BE49-F238E27FC236}">
                  <a16:creationId xmlns:a16="http://schemas.microsoft.com/office/drawing/2014/main" id="{06F3D12C-8180-F08C-054D-D14F411CFA9B}"/>
                </a:ext>
              </a:extLst>
            </p:cNvPr>
            <p:cNvSpPr>
              <a:spLocks noChangeArrowheads="1"/>
            </p:cNvSpPr>
            <p:nvPr/>
          </p:nvSpPr>
          <p:spPr bwMode="auto">
            <a:xfrm>
              <a:off x="7038" y="261"/>
              <a:ext cx="665"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CC6600"/>
                  </a:solidFill>
                  <a:latin typeface="Arial Black" panose="020B0A04020102020204" pitchFamily="34" charset="0"/>
                  <a:cs typeface="DejaVu Sans" panose="020B0603030804020204" pitchFamily="34" charset="0"/>
                </a:rPr>
                <a:t>FOX+</a:t>
              </a:r>
            </a:p>
          </p:txBody>
        </p:sp>
      </p:grpSp>
    </p:spTree>
    <p:extLst>
      <p:ext uri="{BB962C8B-B14F-4D97-AF65-F5344CB8AC3E}">
        <p14:creationId xmlns:p14="http://schemas.microsoft.com/office/powerpoint/2010/main" val="377446932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19460">
                                            <p:txEl>
                                              <p:pRg st="0" end="0"/>
                                            </p:txEl>
                                          </p:spTgt>
                                        </p:tgtEl>
                                        <p:attrNameLst>
                                          <p:attrName>style.visibility</p:attrName>
                                        </p:attrNameLst>
                                      </p:cBhvr>
                                      <p:to>
                                        <p:strVal val="visible"/>
                                      </p:to>
                                    </p:set>
                                    <p:anim calcmode="lin" valueType="num">
                                      <p:cBhvr additive="repl">
                                        <p:cTn id="7" dur="500" fill="hold"/>
                                        <p:tgtEl>
                                          <p:spTgt spid="19460">
                                            <p:txEl>
                                              <p:pRg st="0" end="0"/>
                                            </p:txEl>
                                          </p:spTgt>
                                        </p:tgtEl>
                                        <p:attrNameLst>
                                          <p:attrName>ppt_x</p:attrName>
                                        </p:attrNameLst>
                                      </p:cBhvr>
                                      <p:tavLst>
                                        <p:tav tm="100000">
                                          <p:val>
                                            <p:strVal val="#ppt_x"/>
                                          </p:val>
                                        </p:tav>
                                        <p:tav>
                                          <p:val>
                                            <p:strVal val="#ppt_x"/>
                                          </p:val>
                                        </p:tav>
                                      </p:tavLst>
                                    </p:anim>
                                    <p:anim calcmode="lin" valueType="num">
                                      <p:cBhvr additive="repl">
                                        <p:cTn id="8" dur="500" fill="hold"/>
                                        <p:tgtEl>
                                          <p:spTgt spid="19460">
                                            <p:txEl>
                                              <p:pRg st="0" end="0"/>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1">
            <a:extLst>
              <a:ext uri="{FF2B5EF4-FFF2-40B4-BE49-F238E27FC236}">
                <a16:creationId xmlns:a16="http://schemas.microsoft.com/office/drawing/2014/main" id="{FE16D64D-ACAA-B050-B368-CE39F9B026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25"/>
            <a:ext cx="1522413" cy="111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2947" name="Line 2">
            <a:extLst>
              <a:ext uri="{FF2B5EF4-FFF2-40B4-BE49-F238E27FC236}">
                <a16:creationId xmlns:a16="http://schemas.microsoft.com/office/drawing/2014/main" id="{181A9414-5528-4B30-EB38-4CA3354ACB2C}"/>
              </a:ext>
            </a:extLst>
          </p:cNvPr>
          <p:cNvSpPr>
            <a:spLocks noChangeShapeType="1"/>
          </p:cNvSpPr>
          <p:nvPr/>
        </p:nvSpPr>
        <p:spPr bwMode="auto">
          <a:xfrm>
            <a:off x="0" y="1169988"/>
            <a:ext cx="10466388" cy="3175"/>
          </a:xfrm>
          <a:prstGeom prst="line">
            <a:avLst/>
          </a:prstGeom>
          <a:noFill/>
          <a:ln w="12384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948" name="Rectangle 3">
            <a:extLst>
              <a:ext uri="{FF2B5EF4-FFF2-40B4-BE49-F238E27FC236}">
                <a16:creationId xmlns:a16="http://schemas.microsoft.com/office/drawing/2014/main" id="{D8EA421B-D960-86D9-9DAC-C8DA8134E24D}"/>
              </a:ext>
            </a:extLst>
          </p:cNvPr>
          <p:cNvSpPr>
            <a:spLocks noChangeArrowheads="1"/>
          </p:cNvSpPr>
          <p:nvPr/>
        </p:nvSpPr>
        <p:spPr bwMode="auto">
          <a:xfrm>
            <a:off x="1600200" y="382588"/>
            <a:ext cx="89439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bIns="0" anchor="b"/>
          <a:lstStyle>
            <a:lvl1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1pPr>
            <a:lvl2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2pPr>
            <a:lvl3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3pPr>
            <a:lvl4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4pPr>
            <a:lvl5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5pPr>
            <a:lvl6pPr marL="25146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6pPr>
            <a:lvl7pPr marL="29718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7pPr>
            <a:lvl8pPr marL="34290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8pPr>
            <a:lvl9pPr marL="38862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9pPr>
          </a:lstStyle>
          <a:p>
            <a:pPr eaLnBrk="1" hangingPunct="1">
              <a:lnSpc>
                <a:spcPts val="3500"/>
              </a:lnSpc>
            </a:pPr>
            <a:r>
              <a:rPr lang="en-US" altLang="en-US" sz="4400" b="0" dirty="0">
                <a:solidFill>
                  <a:srgbClr val="002060"/>
                </a:solidFill>
                <a:latin typeface="Tahoma" panose="020B0604030504040204" pitchFamily="34" charset="0"/>
              </a:rPr>
              <a:t>FOX-Plus</a:t>
            </a:r>
            <a:br>
              <a:rPr lang="en-US" altLang="en-US" sz="4000" b="0" dirty="0">
                <a:solidFill>
                  <a:srgbClr val="002060"/>
                </a:solidFill>
                <a:latin typeface="Tahoma" panose="020B0604030504040204" pitchFamily="34" charset="0"/>
              </a:rPr>
            </a:br>
            <a:r>
              <a:rPr lang="en-US" altLang="en-US" sz="4000" b="0" dirty="0">
                <a:solidFill>
                  <a:srgbClr val="002060"/>
                </a:solidFill>
                <a:latin typeface="Tahoma" panose="020B0604030504040204" pitchFamily="34" charset="0"/>
              </a:rPr>
              <a:t> </a:t>
            </a:r>
            <a:r>
              <a:rPr lang="en-US" altLang="en-US" sz="3200" b="0" dirty="0">
                <a:solidFill>
                  <a:srgbClr val="002060"/>
                </a:solidFill>
                <a:latin typeface="Tahoma" panose="020B0604030504040204" pitchFamily="34" charset="0"/>
              </a:rPr>
              <a:t>Project Status Review</a:t>
            </a:r>
          </a:p>
        </p:txBody>
      </p:sp>
      <p:sp>
        <p:nvSpPr>
          <p:cNvPr id="17412" name="Rectangle 4">
            <a:extLst>
              <a:ext uri="{FF2B5EF4-FFF2-40B4-BE49-F238E27FC236}">
                <a16:creationId xmlns:a16="http://schemas.microsoft.com/office/drawing/2014/main" id="{51971C57-17A8-CF1B-A701-1AA52EA0715A}"/>
              </a:ext>
            </a:extLst>
          </p:cNvPr>
          <p:cNvSpPr>
            <a:spLocks noChangeArrowheads="1"/>
          </p:cNvSpPr>
          <p:nvPr/>
        </p:nvSpPr>
        <p:spPr bwMode="auto">
          <a:xfrm>
            <a:off x="457994" y="1600200"/>
            <a:ext cx="10817225" cy="5640027"/>
          </a:xfrm>
          <a:prstGeom prst="rect">
            <a:avLst/>
          </a:prstGeom>
          <a:noFill/>
          <a:ln>
            <a:noFill/>
          </a:ln>
          <a:effec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9pPr>
          </a:lstStyle>
          <a:p>
            <a:pPr algn="l" eaLnBrk="1" hangingPunct="1">
              <a:lnSpc>
                <a:spcPts val="2500"/>
              </a:lnSpc>
              <a:spcBef>
                <a:spcPts val="25"/>
              </a:spcBef>
              <a:spcAft>
                <a:spcPts val="25"/>
              </a:spcAft>
              <a:buSzPct val="100000"/>
              <a:defRPr/>
            </a:pPr>
            <a:r>
              <a:rPr lang="en-US" altLang="en-US" sz="2600" b="0" dirty="0" err="1">
                <a:solidFill>
                  <a:schemeClr val="tx1"/>
                </a:solidFill>
                <a:latin typeface="Arial Black" panose="020B0A04020102020204" pitchFamily="34" charset="0"/>
              </a:rPr>
              <a:t>IIIb</a:t>
            </a:r>
            <a:r>
              <a:rPr lang="en-US" altLang="en-US" sz="2600" b="0" dirty="0">
                <a:solidFill>
                  <a:schemeClr val="tx1"/>
                </a:solidFill>
                <a:latin typeface="Arial Black" panose="020B0A04020102020204" pitchFamily="34" charset="0"/>
              </a:rPr>
              <a:t>. Improved Command Receiver (ICR) V2.1</a:t>
            </a:r>
          </a:p>
          <a:p>
            <a:pPr algn="l" eaLnBrk="1" hangingPunct="1">
              <a:lnSpc>
                <a:spcPts val="2500"/>
              </a:lnSpc>
              <a:spcBef>
                <a:spcPts val="25"/>
              </a:spcBef>
              <a:spcAft>
                <a:spcPts val="25"/>
              </a:spcAft>
              <a:buSzPct val="100000"/>
              <a:defRPr/>
            </a:pPr>
            <a:endParaRPr lang="en-US" altLang="en-US" sz="2600" b="0" dirty="0">
              <a:solidFill>
                <a:srgbClr val="002060"/>
              </a:solidFill>
              <a:latin typeface="Arial Black" panose="020B0A04020102020204" pitchFamily="34" charset="0"/>
            </a:endParaRPr>
          </a:p>
          <a:p>
            <a:pPr marL="342900" indent="-342900" algn="l" eaLnBrk="1" hangingPunct="1">
              <a:lnSpc>
                <a:spcPts val="2500"/>
              </a:lnSpc>
              <a:spcBef>
                <a:spcPts val="25"/>
              </a:spcBef>
              <a:spcAft>
                <a:spcPts val="25"/>
              </a:spcAft>
              <a:buSzPct val="100000"/>
              <a:buFontTx/>
              <a:buChar char="-"/>
              <a:defRPr/>
            </a:pPr>
            <a:r>
              <a:rPr lang="en-US" altLang="en-US" sz="2400" b="0" dirty="0">
                <a:solidFill>
                  <a:srgbClr val="002060"/>
                </a:solidFill>
                <a:latin typeface="Arial Black" panose="020B0A04020102020204" pitchFamily="34" charset="0"/>
              </a:rPr>
              <a:t>Test issues with V2.1</a:t>
            </a:r>
          </a:p>
          <a:p>
            <a:pPr marL="342900" indent="-342900" algn="l" eaLnBrk="1" hangingPunct="1">
              <a:lnSpc>
                <a:spcPts val="2500"/>
              </a:lnSpc>
              <a:spcBef>
                <a:spcPts val="25"/>
              </a:spcBef>
              <a:spcAft>
                <a:spcPts val="25"/>
              </a:spcAft>
              <a:buSzPct val="100000"/>
              <a:buFontTx/>
              <a:buChar char="-"/>
              <a:defRPr/>
            </a:pPr>
            <a:r>
              <a:rPr lang="en-US" altLang="en-US" sz="2000" b="0" dirty="0">
                <a:solidFill>
                  <a:srgbClr val="002060"/>
                </a:solidFill>
                <a:latin typeface="Arial Black" panose="020B0A04020102020204" pitchFamily="34" charset="0"/>
              </a:rPr>
              <a:t>Testing in progress</a:t>
            </a:r>
          </a:p>
          <a:p>
            <a:pPr marL="342900" indent="-342900" algn="l" eaLnBrk="1" hangingPunct="1">
              <a:lnSpc>
                <a:spcPts val="2500"/>
              </a:lnSpc>
              <a:spcBef>
                <a:spcPts val="600"/>
              </a:spcBef>
              <a:spcAft>
                <a:spcPts val="600"/>
              </a:spcAft>
              <a:buSzPct val="100000"/>
              <a:buFont typeface="Arial" panose="020B0604020202020204" pitchFamily="34" charset="0"/>
              <a:buChar char="•"/>
              <a:defRPr/>
            </a:pPr>
            <a:r>
              <a:rPr lang="en-US" altLang="en-US" sz="1600" b="0" dirty="0">
                <a:solidFill>
                  <a:srgbClr val="002060"/>
                </a:solidFill>
                <a:latin typeface="Arial Black" panose="020B0A04020102020204" pitchFamily="34" charset="0"/>
              </a:rPr>
              <a:t>3 boards had been assembled: S/N 38, 39, 40</a:t>
            </a:r>
          </a:p>
          <a:p>
            <a:pPr marL="1085850" lvl="1" indent="-342900" algn="l" eaLnBrk="1" hangingPunct="1">
              <a:spcBef>
                <a:spcPts val="25"/>
              </a:spcBef>
              <a:spcAft>
                <a:spcPts val="600"/>
              </a:spcAft>
              <a:buSzPct val="100000"/>
              <a:buFont typeface="Arial" panose="020B0604020202020204" pitchFamily="34" charset="0"/>
              <a:buChar char="•"/>
              <a:defRPr/>
            </a:pPr>
            <a:r>
              <a:rPr lang="en-US" altLang="en-US" sz="1600" b="0" dirty="0">
                <a:solidFill>
                  <a:srgbClr val="002060"/>
                </a:solidFill>
                <a:latin typeface="Arial Black" panose="020B0A04020102020204" pitchFamily="34" charset="0"/>
              </a:rPr>
              <a:t>Shield cans were soldered in place on all boards before testing and coax pigtail installation. Difficult to remove the shields, but doable.</a:t>
            </a:r>
          </a:p>
          <a:p>
            <a:pPr marL="1485900" lvl="2" indent="-342900" algn="l" eaLnBrk="1" hangingPunct="1">
              <a:spcBef>
                <a:spcPts val="25"/>
              </a:spcBef>
              <a:spcAft>
                <a:spcPts val="600"/>
              </a:spcAft>
              <a:buSzPct val="100000"/>
              <a:buFont typeface="Arial" panose="020B0604020202020204" pitchFamily="34" charset="0"/>
              <a:buChar char="•"/>
              <a:defRPr/>
            </a:pPr>
            <a:r>
              <a:rPr lang="en-US" altLang="en-US" sz="1600" b="0" dirty="0">
                <a:solidFill>
                  <a:srgbClr val="002060"/>
                </a:solidFill>
                <a:latin typeface="Arial Black" panose="020B0A04020102020204" pitchFamily="34" charset="0"/>
              </a:rPr>
              <a:t>Successfully removed the two shield cans on S/N 38.</a:t>
            </a:r>
          </a:p>
          <a:p>
            <a:pPr marL="1085850" lvl="1" indent="-342900" algn="l" eaLnBrk="1" hangingPunct="1">
              <a:spcBef>
                <a:spcPts val="25"/>
              </a:spcBef>
              <a:spcAft>
                <a:spcPts val="600"/>
              </a:spcAft>
              <a:buSzPct val="100000"/>
              <a:buFont typeface="Arial" panose="020B0604020202020204" pitchFamily="34" charset="0"/>
              <a:buChar char="•"/>
              <a:defRPr/>
            </a:pPr>
            <a:r>
              <a:rPr lang="en-US" altLang="en-US" sz="1600" b="0" dirty="0">
                <a:solidFill>
                  <a:srgbClr val="002060"/>
                </a:solidFill>
                <a:latin typeface="Arial Black" panose="020B0A04020102020204" pitchFamily="34" charset="0"/>
              </a:rPr>
              <a:t>P1 &amp; P2 were incorrectly installed on S/N 40. The footprints for the connectors were damaged when the connectors were removed by the assembler. This board is no longer useable in a </a:t>
            </a:r>
            <a:r>
              <a:rPr lang="en-US" altLang="en-US" sz="1600" b="0" dirty="0" err="1">
                <a:solidFill>
                  <a:srgbClr val="002060"/>
                </a:solidFill>
                <a:latin typeface="Arial Black" panose="020B0A04020102020204" pitchFamily="34" charset="0"/>
              </a:rPr>
              <a:t>stackup</a:t>
            </a:r>
            <a:r>
              <a:rPr lang="en-US" altLang="en-US" sz="1600" b="0" dirty="0">
                <a:solidFill>
                  <a:srgbClr val="002060"/>
                </a:solidFill>
                <a:latin typeface="Arial Black" panose="020B0A04020102020204" pitchFamily="34" charset="0"/>
              </a:rPr>
              <a:t>.</a:t>
            </a:r>
          </a:p>
          <a:p>
            <a:pPr marL="1085850" lvl="1" indent="-342900" algn="l" eaLnBrk="1" hangingPunct="1">
              <a:spcBef>
                <a:spcPts val="25"/>
              </a:spcBef>
              <a:spcAft>
                <a:spcPts val="600"/>
              </a:spcAft>
              <a:buSzPct val="100000"/>
              <a:buFont typeface="Arial" panose="020B0604020202020204" pitchFamily="34" charset="0"/>
              <a:buChar char="•"/>
              <a:defRPr/>
            </a:pPr>
            <a:r>
              <a:rPr lang="en-US" altLang="en-US" sz="1600" b="0" dirty="0">
                <a:solidFill>
                  <a:srgbClr val="002060"/>
                </a:solidFill>
                <a:latin typeface="Arial Black" panose="020B0A04020102020204" pitchFamily="34" charset="0"/>
              </a:rPr>
              <a:t>3.579 MHz clock not working on S/N 39</a:t>
            </a:r>
          </a:p>
          <a:p>
            <a:pPr marL="1085850" lvl="1" indent="-342900" algn="l" eaLnBrk="1" hangingPunct="1">
              <a:spcBef>
                <a:spcPts val="25"/>
              </a:spcBef>
              <a:spcAft>
                <a:spcPts val="600"/>
              </a:spcAft>
              <a:buSzPct val="100000"/>
              <a:buFont typeface="Arial" panose="020B0604020202020204" pitchFamily="34" charset="0"/>
              <a:buChar char="•"/>
              <a:defRPr/>
            </a:pPr>
            <a:r>
              <a:rPr lang="en-US" altLang="en-US" sz="1600" b="0" dirty="0">
                <a:solidFill>
                  <a:srgbClr val="002060"/>
                </a:solidFill>
                <a:latin typeface="Arial Black" panose="020B0A04020102020204" pitchFamily="34" charset="0"/>
              </a:rPr>
              <a:t>U3/U4 clock not working on S/N 38</a:t>
            </a:r>
          </a:p>
          <a:p>
            <a:pPr marL="1085850" lvl="1" indent="-342900" algn="l" eaLnBrk="1" hangingPunct="1">
              <a:spcBef>
                <a:spcPts val="25"/>
              </a:spcBef>
              <a:spcAft>
                <a:spcPts val="600"/>
              </a:spcAft>
              <a:buSzPct val="100000"/>
              <a:buFont typeface="Arial" panose="020B0604020202020204" pitchFamily="34" charset="0"/>
              <a:buChar char="•"/>
              <a:defRPr/>
            </a:pPr>
            <a:r>
              <a:rPr lang="en-US" altLang="en-US" sz="1600" b="0" dirty="0">
                <a:solidFill>
                  <a:srgbClr val="002060"/>
                </a:solidFill>
                <a:latin typeface="Arial Black" panose="020B0A04020102020204" pitchFamily="34" charset="0"/>
              </a:rPr>
              <a:t>3.3 VDC power supply looks OK on all three boards</a:t>
            </a:r>
          </a:p>
          <a:p>
            <a:pPr eaLnBrk="1" hangingPunct="1">
              <a:lnSpc>
                <a:spcPts val="2500"/>
              </a:lnSpc>
              <a:spcBef>
                <a:spcPts val="25"/>
              </a:spcBef>
              <a:spcAft>
                <a:spcPts val="25"/>
              </a:spcAft>
              <a:buSzPct val="100000"/>
              <a:defRPr/>
            </a:pPr>
            <a:endParaRPr lang="en-US" altLang="en-US" sz="2400" b="0" dirty="0">
              <a:latin typeface="Arial Black" panose="020B0A04020102020204" pitchFamily="34" charset="0"/>
            </a:endParaRPr>
          </a:p>
          <a:p>
            <a:pPr eaLnBrk="1" hangingPunct="1">
              <a:lnSpc>
                <a:spcPts val="2500"/>
              </a:lnSpc>
              <a:spcBef>
                <a:spcPts val="25"/>
              </a:spcBef>
              <a:spcAft>
                <a:spcPts val="25"/>
              </a:spcAft>
              <a:buSzPct val="100000"/>
              <a:defRPr/>
            </a:pPr>
            <a:r>
              <a:rPr lang="en-US" altLang="en-US" sz="2000" b="0" dirty="0">
                <a:latin typeface="Arial Black" panose="020B0A04020102020204" pitchFamily="34" charset="0"/>
              </a:rPr>
              <a:t> </a:t>
            </a:r>
          </a:p>
          <a:p>
            <a:pPr eaLnBrk="1" hangingPunct="1">
              <a:lnSpc>
                <a:spcPts val="2500"/>
              </a:lnSpc>
              <a:spcBef>
                <a:spcPts val="25"/>
              </a:spcBef>
              <a:spcAft>
                <a:spcPts val="25"/>
              </a:spcAft>
              <a:buSzPct val="100000"/>
              <a:defRPr/>
            </a:pPr>
            <a:endParaRPr lang="en-US" altLang="en-US" sz="2000" b="0" dirty="0">
              <a:latin typeface="Arial Black" panose="020B0A04020102020204" pitchFamily="34" charset="0"/>
            </a:endParaRPr>
          </a:p>
          <a:p>
            <a:pPr eaLnBrk="1" hangingPunct="1">
              <a:lnSpc>
                <a:spcPts val="2500"/>
              </a:lnSpc>
              <a:spcBef>
                <a:spcPts val="25"/>
              </a:spcBef>
              <a:spcAft>
                <a:spcPts val="25"/>
              </a:spcAft>
              <a:buSzPct val="100000"/>
              <a:defRPr/>
            </a:pPr>
            <a:r>
              <a:rPr lang="en-US" altLang="en-US" sz="2000" b="0" dirty="0">
                <a:solidFill>
                  <a:srgbClr val="CC6600"/>
                </a:solidFill>
                <a:latin typeface="Arial Black" panose="020B0A04020102020204" pitchFamily="34" charset="0"/>
              </a:rPr>
              <a:t>     </a:t>
            </a:r>
          </a:p>
        </p:txBody>
      </p:sp>
      <p:sp>
        <p:nvSpPr>
          <p:cNvPr id="82950" name="Rectangle 5">
            <a:extLst>
              <a:ext uri="{FF2B5EF4-FFF2-40B4-BE49-F238E27FC236}">
                <a16:creationId xmlns:a16="http://schemas.microsoft.com/office/drawing/2014/main" id="{3B4ED54E-B869-F4D1-54BF-1A8817654F12}"/>
              </a:ext>
            </a:extLst>
          </p:cNvPr>
          <p:cNvSpPr>
            <a:spLocks noChangeArrowheads="1"/>
          </p:cNvSpPr>
          <p:nvPr/>
        </p:nvSpPr>
        <p:spPr bwMode="auto">
          <a:xfrm>
            <a:off x="11579225" y="6396038"/>
            <a:ext cx="5556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1pPr>
            <a:lvl2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2pPr>
            <a:lvl3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3pPr>
            <a:lvl4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4pPr>
            <a:lvl5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5pPr>
            <a:lvl6pPr marL="25146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6pPr>
            <a:lvl7pPr marL="29718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7pPr>
            <a:lvl8pPr marL="34290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8pPr>
            <a:lvl9pPr marL="38862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9pPr>
          </a:lstStyle>
          <a:p>
            <a:pPr eaLnBrk="1" hangingPunct="1">
              <a:lnSpc>
                <a:spcPct val="100000"/>
              </a:lnSpc>
              <a:buClrTx/>
              <a:buFontTx/>
              <a:buNone/>
            </a:pPr>
            <a:r>
              <a:rPr lang="en-US" altLang="en-US" sz="1800" b="0">
                <a:solidFill>
                  <a:srgbClr val="000000"/>
                </a:solidFill>
                <a:latin typeface="Tahoma" panose="020B0604030504040204" pitchFamily="34" charset="0"/>
              </a:rPr>
              <a:t>4</a:t>
            </a:r>
          </a:p>
        </p:txBody>
      </p:sp>
      <p:grpSp>
        <p:nvGrpSpPr>
          <p:cNvPr id="82951" name="Group 6">
            <a:extLst>
              <a:ext uri="{FF2B5EF4-FFF2-40B4-BE49-F238E27FC236}">
                <a16:creationId xmlns:a16="http://schemas.microsoft.com/office/drawing/2014/main" id="{8D58FE50-5795-F31E-41C6-6106F25646A6}"/>
              </a:ext>
            </a:extLst>
          </p:cNvPr>
          <p:cNvGrpSpPr>
            <a:grpSpLocks/>
          </p:cNvGrpSpPr>
          <p:nvPr/>
        </p:nvGrpSpPr>
        <p:grpSpPr bwMode="auto">
          <a:xfrm>
            <a:off x="10509250" y="93663"/>
            <a:ext cx="1719263" cy="1076325"/>
            <a:chOff x="6620" y="59"/>
            <a:chExt cx="1083" cy="678"/>
          </a:xfrm>
        </p:grpSpPr>
        <p:sp>
          <p:nvSpPr>
            <p:cNvPr id="82952" name="Line 7">
              <a:extLst>
                <a:ext uri="{FF2B5EF4-FFF2-40B4-BE49-F238E27FC236}">
                  <a16:creationId xmlns:a16="http://schemas.microsoft.com/office/drawing/2014/main" id="{E70D1FAC-6A50-2EAE-0759-D9BEF75FD805}"/>
                </a:ext>
              </a:extLst>
            </p:cNvPr>
            <p:cNvSpPr>
              <a:spLocks noChangeShapeType="1"/>
            </p:cNvSpPr>
            <p:nvPr/>
          </p:nvSpPr>
          <p:spPr bwMode="auto">
            <a:xfrm>
              <a:off x="6648" y="738"/>
              <a:ext cx="999" cy="0"/>
            </a:xfrm>
            <a:prstGeom prst="line">
              <a:avLst/>
            </a:prstGeom>
            <a:noFill/>
            <a:ln w="123840">
              <a:solidFill>
                <a:srgbClr val="0070C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82953" name="Picture 8">
              <a:extLst>
                <a:ext uri="{FF2B5EF4-FFF2-40B4-BE49-F238E27FC236}">
                  <a16:creationId xmlns:a16="http://schemas.microsoft.com/office/drawing/2014/main" id="{CF1A4A02-35C7-420A-0696-4656810FF5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0" y="59"/>
              <a:ext cx="639" cy="5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2954" name="Rectangle 9">
              <a:extLst>
                <a:ext uri="{FF2B5EF4-FFF2-40B4-BE49-F238E27FC236}">
                  <a16:creationId xmlns:a16="http://schemas.microsoft.com/office/drawing/2014/main" id="{F142F9AD-1323-F145-37EA-7C90F6306169}"/>
                </a:ext>
              </a:extLst>
            </p:cNvPr>
            <p:cNvSpPr>
              <a:spLocks noChangeArrowheads="1"/>
            </p:cNvSpPr>
            <p:nvPr/>
          </p:nvSpPr>
          <p:spPr bwMode="auto">
            <a:xfrm>
              <a:off x="7038" y="261"/>
              <a:ext cx="665"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1pPr>
              <a:lvl2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2pPr>
              <a:lvl3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3pPr>
              <a:lvl4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4pPr>
              <a:lvl5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5pPr>
              <a:lvl6pPr marL="25146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6pPr>
              <a:lvl7pPr marL="29718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7pPr>
              <a:lvl8pPr marL="34290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8pPr>
              <a:lvl9pPr marL="38862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9pPr>
            </a:lstStyle>
            <a:p>
              <a:pPr eaLnBrk="1" hangingPunct="1">
                <a:lnSpc>
                  <a:spcPct val="100000"/>
                </a:lnSpc>
                <a:buClrTx/>
                <a:buFontTx/>
                <a:buNone/>
              </a:pPr>
              <a:r>
                <a:rPr lang="en-US" altLang="en-US" sz="1800" b="0">
                  <a:solidFill>
                    <a:srgbClr val="CC6600"/>
                  </a:solidFill>
                  <a:latin typeface="Arial Black" panose="020B0A04020102020204" pitchFamily="34" charset="0"/>
                  <a:cs typeface="DejaVu Sans" panose="020B0603030804020204" pitchFamily="34" charset="0"/>
                </a:rPr>
                <a:t>FOX+</a:t>
              </a:r>
            </a:p>
          </p:txBody>
        </p:sp>
      </p:gr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165347-D875-8E9E-96B3-32E2460E9EFC}"/>
            </a:ext>
          </a:extLst>
        </p:cNvPr>
        <p:cNvGrpSpPr/>
        <p:nvPr/>
      </p:nvGrpSpPr>
      <p:grpSpPr>
        <a:xfrm>
          <a:off x="0" y="0"/>
          <a:ext cx="0" cy="0"/>
          <a:chOff x="0" y="0"/>
          <a:chExt cx="0" cy="0"/>
        </a:xfrm>
      </p:grpSpPr>
      <p:pic>
        <p:nvPicPr>
          <p:cNvPr id="82946" name="Picture 1">
            <a:extLst>
              <a:ext uri="{FF2B5EF4-FFF2-40B4-BE49-F238E27FC236}">
                <a16:creationId xmlns:a16="http://schemas.microsoft.com/office/drawing/2014/main" id="{6EE397CC-58A7-DC22-9ACE-AC439BA2E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25"/>
            <a:ext cx="1522413" cy="111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2947" name="Line 2">
            <a:extLst>
              <a:ext uri="{FF2B5EF4-FFF2-40B4-BE49-F238E27FC236}">
                <a16:creationId xmlns:a16="http://schemas.microsoft.com/office/drawing/2014/main" id="{B300BF42-FEA6-5361-82A6-E7F25EC9E678}"/>
              </a:ext>
            </a:extLst>
          </p:cNvPr>
          <p:cNvSpPr>
            <a:spLocks noChangeShapeType="1"/>
          </p:cNvSpPr>
          <p:nvPr/>
        </p:nvSpPr>
        <p:spPr bwMode="auto">
          <a:xfrm>
            <a:off x="0" y="1169988"/>
            <a:ext cx="10466388" cy="3175"/>
          </a:xfrm>
          <a:prstGeom prst="line">
            <a:avLst/>
          </a:prstGeom>
          <a:noFill/>
          <a:ln w="12384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948" name="Rectangle 3">
            <a:extLst>
              <a:ext uri="{FF2B5EF4-FFF2-40B4-BE49-F238E27FC236}">
                <a16:creationId xmlns:a16="http://schemas.microsoft.com/office/drawing/2014/main" id="{CBB40658-3DA6-BCCD-FE05-5F4389B8724D}"/>
              </a:ext>
            </a:extLst>
          </p:cNvPr>
          <p:cNvSpPr>
            <a:spLocks noChangeArrowheads="1"/>
          </p:cNvSpPr>
          <p:nvPr/>
        </p:nvSpPr>
        <p:spPr bwMode="auto">
          <a:xfrm>
            <a:off x="1600200" y="382588"/>
            <a:ext cx="89439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bIns="0" anchor="b"/>
          <a:lstStyle>
            <a:lvl1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1pPr>
            <a:lvl2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2pPr>
            <a:lvl3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3pPr>
            <a:lvl4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4pPr>
            <a:lvl5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5pPr>
            <a:lvl6pPr marL="25146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6pPr>
            <a:lvl7pPr marL="29718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7pPr>
            <a:lvl8pPr marL="34290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8pPr>
            <a:lvl9pPr marL="38862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9pPr>
          </a:lstStyle>
          <a:p>
            <a:pPr eaLnBrk="1" hangingPunct="1">
              <a:lnSpc>
                <a:spcPts val="3500"/>
              </a:lnSpc>
            </a:pPr>
            <a:r>
              <a:rPr lang="en-US" altLang="en-US" sz="4400" b="0" dirty="0">
                <a:solidFill>
                  <a:srgbClr val="002060"/>
                </a:solidFill>
                <a:latin typeface="Tahoma" panose="020B0604030504040204" pitchFamily="34" charset="0"/>
              </a:rPr>
              <a:t>FOX-Plus</a:t>
            </a:r>
            <a:br>
              <a:rPr lang="en-US" altLang="en-US" sz="4000" b="0" dirty="0">
                <a:solidFill>
                  <a:srgbClr val="002060"/>
                </a:solidFill>
                <a:latin typeface="Tahoma" panose="020B0604030504040204" pitchFamily="34" charset="0"/>
              </a:rPr>
            </a:br>
            <a:r>
              <a:rPr lang="en-US" altLang="en-US" sz="4000" b="0" dirty="0">
                <a:solidFill>
                  <a:srgbClr val="002060"/>
                </a:solidFill>
                <a:latin typeface="Tahoma" panose="020B0604030504040204" pitchFamily="34" charset="0"/>
              </a:rPr>
              <a:t> </a:t>
            </a:r>
            <a:r>
              <a:rPr lang="en-US" altLang="en-US" sz="3200" b="0" dirty="0">
                <a:solidFill>
                  <a:srgbClr val="002060"/>
                </a:solidFill>
                <a:latin typeface="Tahoma" panose="020B0604030504040204" pitchFamily="34" charset="0"/>
              </a:rPr>
              <a:t>Project Status Review</a:t>
            </a:r>
          </a:p>
        </p:txBody>
      </p:sp>
      <p:sp>
        <p:nvSpPr>
          <p:cNvPr id="17412" name="Rectangle 4">
            <a:extLst>
              <a:ext uri="{FF2B5EF4-FFF2-40B4-BE49-F238E27FC236}">
                <a16:creationId xmlns:a16="http://schemas.microsoft.com/office/drawing/2014/main" id="{5EEF5609-46F9-E35B-E022-F1ECBE0745EB}"/>
              </a:ext>
            </a:extLst>
          </p:cNvPr>
          <p:cNvSpPr>
            <a:spLocks noChangeArrowheads="1"/>
          </p:cNvSpPr>
          <p:nvPr/>
        </p:nvSpPr>
        <p:spPr bwMode="auto">
          <a:xfrm>
            <a:off x="878739" y="1565277"/>
            <a:ext cx="10817225" cy="5207921"/>
          </a:xfrm>
          <a:prstGeom prst="rect">
            <a:avLst/>
          </a:prstGeom>
          <a:noFill/>
          <a:ln>
            <a:noFill/>
          </a:ln>
          <a:effec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9pPr>
          </a:lstStyle>
          <a:p>
            <a:pPr algn="l" eaLnBrk="1" hangingPunct="1">
              <a:lnSpc>
                <a:spcPts val="2500"/>
              </a:lnSpc>
              <a:spcBef>
                <a:spcPts val="25"/>
              </a:spcBef>
              <a:spcAft>
                <a:spcPts val="25"/>
              </a:spcAft>
              <a:buSzPct val="100000"/>
              <a:defRPr/>
            </a:pPr>
            <a:r>
              <a:rPr lang="en-US" altLang="en-US" sz="2600" b="0" dirty="0" err="1">
                <a:solidFill>
                  <a:schemeClr val="tx1"/>
                </a:solidFill>
                <a:latin typeface="Arial Black" panose="020B0A04020102020204" pitchFamily="34" charset="0"/>
              </a:rPr>
              <a:t>IIIb</a:t>
            </a:r>
            <a:r>
              <a:rPr lang="en-US" altLang="en-US" sz="2600" b="0" dirty="0">
                <a:solidFill>
                  <a:schemeClr val="tx1"/>
                </a:solidFill>
                <a:latin typeface="Arial Black" panose="020B0A04020102020204" pitchFamily="34" charset="0"/>
              </a:rPr>
              <a:t>. Improved Command Receiver (ICR) V2.2</a:t>
            </a:r>
          </a:p>
          <a:p>
            <a:pPr algn="l" hangingPunct="1">
              <a:lnSpc>
                <a:spcPts val="2500"/>
              </a:lnSpc>
              <a:defRPr/>
            </a:pPr>
            <a:endParaRPr lang="en-US" altLang="en-US" sz="2400" b="0" dirty="0">
              <a:latin typeface="Arial Black" panose="020B0A04020102020204" pitchFamily="34" charset="0"/>
            </a:endParaRPr>
          </a:p>
          <a:p>
            <a:pPr algn="l" hangingPunct="1">
              <a:lnSpc>
                <a:spcPts val="2500"/>
              </a:lnSpc>
              <a:defRPr/>
            </a:pPr>
            <a:r>
              <a:rPr lang="en-US" altLang="en-US" sz="2000" b="0" dirty="0">
                <a:solidFill>
                  <a:srgbClr val="002060"/>
                </a:solidFill>
                <a:latin typeface="Arial Black" panose="020B0A04020102020204" pitchFamily="34" charset="0"/>
              </a:rPr>
              <a:t>ICR design has been updated as follows:</a:t>
            </a:r>
          </a:p>
          <a:p>
            <a:pPr algn="l" hangingPunct="1">
              <a:lnSpc>
                <a:spcPts val="2500"/>
              </a:lnSpc>
              <a:defRPr/>
            </a:pPr>
            <a:r>
              <a:rPr lang="en-US" altLang="en-US" sz="2000" b="0" dirty="0">
                <a:solidFill>
                  <a:srgbClr val="002060"/>
                </a:solidFill>
                <a:latin typeface="Arial Black" panose="020B0A04020102020204" pitchFamily="34" charset="0"/>
              </a:rPr>
              <a:t>    - LNA device change from MICRF3000(now </a:t>
            </a:r>
            <a:r>
              <a:rPr lang="en-US" altLang="en-US" sz="2000" b="0" dirty="0" err="1">
                <a:solidFill>
                  <a:srgbClr val="002060"/>
                </a:solidFill>
                <a:latin typeface="Arial Black" panose="020B0A04020102020204" pitchFamily="34" charset="0"/>
              </a:rPr>
              <a:t>EoL</a:t>
            </a:r>
            <a:r>
              <a:rPr lang="en-US" altLang="en-US" sz="2000" b="0" dirty="0">
                <a:solidFill>
                  <a:srgbClr val="002060"/>
                </a:solidFill>
                <a:latin typeface="Arial Black" panose="020B0A04020102020204" pitchFamily="34" charset="0"/>
              </a:rPr>
              <a:t>) to MAX2634</a:t>
            </a:r>
          </a:p>
          <a:p>
            <a:pPr algn="l" hangingPunct="1">
              <a:lnSpc>
                <a:spcPts val="2500"/>
              </a:lnSpc>
              <a:defRPr/>
            </a:pPr>
            <a:r>
              <a:rPr lang="en-US" altLang="en-US" sz="2000" b="0" dirty="0">
                <a:solidFill>
                  <a:srgbClr val="002060"/>
                </a:solidFill>
                <a:latin typeface="Arial Black" panose="020B0A04020102020204" pitchFamily="34" charset="0"/>
              </a:rPr>
              <a:t>    - Changed TCXO powering back to earlier version when it was switched based on RX_ENABLE signal. This is a significant power consumption reduction.</a:t>
            </a:r>
          </a:p>
          <a:p>
            <a:pPr algn="l" hangingPunct="1">
              <a:lnSpc>
                <a:spcPts val="2500"/>
              </a:lnSpc>
              <a:defRPr/>
            </a:pPr>
            <a:r>
              <a:rPr lang="en-US" altLang="en-US" sz="2000" b="0" dirty="0">
                <a:solidFill>
                  <a:srgbClr val="002060"/>
                </a:solidFill>
                <a:latin typeface="Arial Black" panose="020B0A04020102020204" pitchFamily="34" charset="0"/>
              </a:rPr>
              <a:t>    - RSSI comparator device changed to a true comparator, not an op-amp</a:t>
            </a:r>
          </a:p>
          <a:p>
            <a:pPr algn="l" hangingPunct="1">
              <a:lnSpc>
                <a:spcPts val="2500"/>
              </a:lnSpc>
              <a:defRPr/>
            </a:pPr>
            <a:r>
              <a:rPr lang="en-US" altLang="en-US" sz="2000" b="0" dirty="0">
                <a:solidFill>
                  <a:srgbClr val="002060"/>
                </a:solidFill>
                <a:latin typeface="Arial Black" panose="020B0A04020102020204" pitchFamily="34" charset="0"/>
              </a:rPr>
              <a:t>    - Baseband audio filter now uses 3 op-amp stages. Response optimized.</a:t>
            </a:r>
          </a:p>
          <a:p>
            <a:pPr algn="l" hangingPunct="1">
              <a:lnSpc>
                <a:spcPts val="2500"/>
              </a:lnSpc>
              <a:defRPr/>
            </a:pPr>
            <a:r>
              <a:rPr lang="en-US" altLang="en-US" sz="2000" b="0" dirty="0">
                <a:solidFill>
                  <a:srgbClr val="002060"/>
                </a:solidFill>
                <a:latin typeface="Arial Black" panose="020B0A04020102020204" pitchFamily="34" charset="0"/>
              </a:rPr>
              <a:t>    - Component layout around SA636 device changed to optimize performance. </a:t>
            </a:r>
          </a:p>
          <a:p>
            <a:pPr algn="l" hangingPunct="1">
              <a:lnSpc>
                <a:spcPts val="2500"/>
              </a:lnSpc>
              <a:defRPr/>
            </a:pPr>
            <a:r>
              <a:rPr lang="en-US" altLang="en-US" sz="2000" b="0" dirty="0">
                <a:solidFill>
                  <a:srgbClr val="002060"/>
                </a:solidFill>
                <a:latin typeface="Arial Black" panose="020B0A04020102020204" pitchFamily="34" charset="0"/>
              </a:rPr>
              <a:t>    - </a:t>
            </a:r>
            <a:r>
              <a:rPr lang="en-US" altLang="en-US" sz="2000" b="0" dirty="0" err="1">
                <a:solidFill>
                  <a:srgbClr val="002060"/>
                </a:solidFill>
                <a:latin typeface="Arial Black" panose="020B0A04020102020204" pitchFamily="34" charset="0"/>
              </a:rPr>
              <a:t>Fudicials</a:t>
            </a:r>
            <a:r>
              <a:rPr lang="en-US" altLang="en-US" sz="2000" b="0" dirty="0">
                <a:solidFill>
                  <a:srgbClr val="002060"/>
                </a:solidFill>
                <a:latin typeface="Arial Black" panose="020B0A04020102020204" pitchFamily="34" charset="0"/>
              </a:rPr>
              <a:t> added to the PWB to facilitate Contract Manufacturer assembly.</a:t>
            </a:r>
          </a:p>
          <a:p>
            <a:pPr eaLnBrk="1" hangingPunct="1">
              <a:lnSpc>
                <a:spcPts val="2500"/>
              </a:lnSpc>
              <a:spcBef>
                <a:spcPts val="25"/>
              </a:spcBef>
              <a:spcAft>
                <a:spcPts val="25"/>
              </a:spcAft>
              <a:buSzPct val="100000"/>
              <a:defRPr/>
            </a:pPr>
            <a:r>
              <a:rPr lang="en-US" altLang="en-US" sz="2000" b="0" dirty="0">
                <a:latin typeface="Arial Black" panose="020B0A04020102020204" pitchFamily="34" charset="0"/>
              </a:rPr>
              <a:t> </a:t>
            </a:r>
          </a:p>
          <a:p>
            <a:pPr eaLnBrk="1" hangingPunct="1">
              <a:lnSpc>
                <a:spcPts val="2500"/>
              </a:lnSpc>
              <a:spcBef>
                <a:spcPts val="25"/>
              </a:spcBef>
              <a:spcAft>
                <a:spcPts val="25"/>
              </a:spcAft>
              <a:buSzPct val="100000"/>
              <a:defRPr/>
            </a:pPr>
            <a:endParaRPr lang="en-US" altLang="en-US" sz="2000" b="0" dirty="0">
              <a:latin typeface="Arial Black" panose="020B0A04020102020204" pitchFamily="34" charset="0"/>
            </a:endParaRPr>
          </a:p>
          <a:p>
            <a:pPr eaLnBrk="1" hangingPunct="1">
              <a:lnSpc>
                <a:spcPts val="2500"/>
              </a:lnSpc>
              <a:spcBef>
                <a:spcPts val="25"/>
              </a:spcBef>
              <a:spcAft>
                <a:spcPts val="25"/>
              </a:spcAft>
              <a:buSzPct val="100000"/>
              <a:defRPr/>
            </a:pPr>
            <a:r>
              <a:rPr lang="en-US" altLang="en-US" sz="2000" b="0" dirty="0">
                <a:solidFill>
                  <a:srgbClr val="CC6600"/>
                </a:solidFill>
                <a:latin typeface="Arial Black" panose="020B0A04020102020204" pitchFamily="34" charset="0"/>
              </a:rPr>
              <a:t>     </a:t>
            </a:r>
          </a:p>
        </p:txBody>
      </p:sp>
      <p:sp>
        <p:nvSpPr>
          <p:cNvPr id="82950" name="Rectangle 5">
            <a:extLst>
              <a:ext uri="{FF2B5EF4-FFF2-40B4-BE49-F238E27FC236}">
                <a16:creationId xmlns:a16="http://schemas.microsoft.com/office/drawing/2014/main" id="{F0AEF441-5145-CE6A-F03C-8789C8105D81}"/>
              </a:ext>
            </a:extLst>
          </p:cNvPr>
          <p:cNvSpPr>
            <a:spLocks noChangeArrowheads="1"/>
          </p:cNvSpPr>
          <p:nvPr/>
        </p:nvSpPr>
        <p:spPr bwMode="auto">
          <a:xfrm>
            <a:off x="11579225" y="6396038"/>
            <a:ext cx="5556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1pPr>
            <a:lvl2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2pPr>
            <a:lvl3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3pPr>
            <a:lvl4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4pPr>
            <a:lvl5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5pPr>
            <a:lvl6pPr marL="25146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6pPr>
            <a:lvl7pPr marL="29718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7pPr>
            <a:lvl8pPr marL="34290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8pPr>
            <a:lvl9pPr marL="38862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9pPr>
          </a:lstStyle>
          <a:p>
            <a:pPr eaLnBrk="1" hangingPunct="1">
              <a:lnSpc>
                <a:spcPct val="100000"/>
              </a:lnSpc>
              <a:buClrTx/>
              <a:buFontTx/>
              <a:buNone/>
            </a:pPr>
            <a:r>
              <a:rPr lang="en-US" altLang="en-US" sz="1800" b="0">
                <a:solidFill>
                  <a:srgbClr val="000000"/>
                </a:solidFill>
                <a:latin typeface="Tahoma" panose="020B0604030504040204" pitchFamily="34" charset="0"/>
              </a:rPr>
              <a:t>4</a:t>
            </a:r>
          </a:p>
        </p:txBody>
      </p:sp>
      <p:grpSp>
        <p:nvGrpSpPr>
          <p:cNvPr id="82951" name="Group 6">
            <a:extLst>
              <a:ext uri="{FF2B5EF4-FFF2-40B4-BE49-F238E27FC236}">
                <a16:creationId xmlns:a16="http://schemas.microsoft.com/office/drawing/2014/main" id="{BF99FD29-1C87-2A15-7F7D-91E547044B8E}"/>
              </a:ext>
            </a:extLst>
          </p:cNvPr>
          <p:cNvGrpSpPr>
            <a:grpSpLocks/>
          </p:cNvGrpSpPr>
          <p:nvPr/>
        </p:nvGrpSpPr>
        <p:grpSpPr bwMode="auto">
          <a:xfrm>
            <a:off x="10509250" y="93663"/>
            <a:ext cx="1719263" cy="1076325"/>
            <a:chOff x="6620" y="59"/>
            <a:chExt cx="1083" cy="678"/>
          </a:xfrm>
        </p:grpSpPr>
        <p:sp>
          <p:nvSpPr>
            <p:cNvPr id="82952" name="Line 7">
              <a:extLst>
                <a:ext uri="{FF2B5EF4-FFF2-40B4-BE49-F238E27FC236}">
                  <a16:creationId xmlns:a16="http://schemas.microsoft.com/office/drawing/2014/main" id="{CA56FFFD-5AC7-A6F1-1407-83707A262253}"/>
                </a:ext>
              </a:extLst>
            </p:cNvPr>
            <p:cNvSpPr>
              <a:spLocks noChangeShapeType="1"/>
            </p:cNvSpPr>
            <p:nvPr/>
          </p:nvSpPr>
          <p:spPr bwMode="auto">
            <a:xfrm>
              <a:off x="6648" y="738"/>
              <a:ext cx="999" cy="0"/>
            </a:xfrm>
            <a:prstGeom prst="line">
              <a:avLst/>
            </a:prstGeom>
            <a:noFill/>
            <a:ln w="123840">
              <a:solidFill>
                <a:srgbClr val="0070C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82953" name="Picture 8">
              <a:extLst>
                <a:ext uri="{FF2B5EF4-FFF2-40B4-BE49-F238E27FC236}">
                  <a16:creationId xmlns:a16="http://schemas.microsoft.com/office/drawing/2014/main" id="{07AF18BE-C38D-8401-CD64-CE95CF1C0E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0" y="59"/>
              <a:ext cx="639" cy="5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2954" name="Rectangle 9">
              <a:extLst>
                <a:ext uri="{FF2B5EF4-FFF2-40B4-BE49-F238E27FC236}">
                  <a16:creationId xmlns:a16="http://schemas.microsoft.com/office/drawing/2014/main" id="{DA660216-0278-D05D-B0BD-33E9FC79BD58}"/>
                </a:ext>
              </a:extLst>
            </p:cNvPr>
            <p:cNvSpPr>
              <a:spLocks noChangeArrowheads="1"/>
            </p:cNvSpPr>
            <p:nvPr/>
          </p:nvSpPr>
          <p:spPr bwMode="auto">
            <a:xfrm>
              <a:off x="7038" y="261"/>
              <a:ext cx="665"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1pPr>
              <a:lvl2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2pPr>
              <a:lvl3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3pPr>
              <a:lvl4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4pPr>
              <a:lvl5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5pPr>
              <a:lvl6pPr marL="25146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6pPr>
              <a:lvl7pPr marL="29718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7pPr>
              <a:lvl8pPr marL="34290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8pPr>
              <a:lvl9pPr marL="38862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9pPr>
            </a:lstStyle>
            <a:p>
              <a:pPr eaLnBrk="1" hangingPunct="1">
                <a:lnSpc>
                  <a:spcPct val="100000"/>
                </a:lnSpc>
                <a:buClrTx/>
                <a:buFontTx/>
                <a:buNone/>
              </a:pPr>
              <a:r>
                <a:rPr lang="en-US" altLang="en-US" sz="1800" b="0">
                  <a:solidFill>
                    <a:srgbClr val="CC6600"/>
                  </a:solidFill>
                  <a:latin typeface="Arial Black" panose="020B0A04020102020204" pitchFamily="34" charset="0"/>
                  <a:cs typeface="DejaVu Sans" panose="020B0603030804020204" pitchFamily="34" charset="0"/>
                </a:rPr>
                <a:t>FOX+</a:t>
              </a:r>
            </a:p>
          </p:txBody>
        </p:sp>
      </p:grpSp>
    </p:spTree>
    <p:extLst>
      <p:ext uri="{BB962C8B-B14F-4D97-AF65-F5344CB8AC3E}">
        <p14:creationId xmlns:p14="http://schemas.microsoft.com/office/powerpoint/2010/main" val="2922880987"/>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4B3D9-20CA-132A-C8DC-438C8A632656}"/>
            </a:ext>
          </a:extLst>
        </p:cNvPr>
        <p:cNvGrpSpPr/>
        <p:nvPr/>
      </p:nvGrpSpPr>
      <p:grpSpPr>
        <a:xfrm>
          <a:off x="0" y="0"/>
          <a:ext cx="0" cy="0"/>
          <a:chOff x="0" y="0"/>
          <a:chExt cx="0" cy="0"/>
        </a:xfrm>
      </p:grpSpPr>
      <p:pic>
        <p:nvPicPr>
          <p:cNvPr id="82946" name="Picture 1">
            <a:extLst>
              <a:ext uri="{FF2B5EF4-FFF2-40B4-BE49-F238E27FC236}">
                <a16:creationId xmlns:a16="http://schemas.microsoft.com/office/drawing/2014/main" id="{0259AEA6-3903-2387-B46A-18C94821E4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25"/>
            <a:ext cx="1522413" cy="111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2947" name="Line 2">
            <a:extLst>
              <a:ext uri="{FF2B5EF4-FFF2-40B4-BE49-F238E27FC236}">
                <a16:creationId xmlns:a16="http://schemas.microsoft.com/office/drawing/2014/main" id="{438D2EC2-D182-01CF-C38E-F57408651CAD}"/>
              </a:ext>
            </a:extLst>
          </p:cNvPr>
          <p:cNvSpPr>
            <a:spLocks noChangeShapeType="1"/>
          </p:cNvSpPr>
          <p:nvPr/>
        </p:nvSpPr>
        <p:spPr bwMode="auto">
          <a:xfrm>
            <a:off x="0" y="1169988"/>
            <a:ext cx="10466388" cy="3175"/>
          </a:xfrm>
          <a:prstGeom prst="line">
            <a:avLst/>
          </a:prstGeom>
          <a:noFill/>
          <a:ln w="12384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82948" name="Rectangle 3">
            <a:extLst>
              <a:ext uri="{FF2B5EF4-FFF2-40B4-BE49-F238E27FC236}">
                <a16:creationId xmlns:a16="http://schemas.microsoft.com/office/drawing/2014/main" id="{D45E55E8-4819-4606-889A-694468DC78A9}"/>
              </a:ext>
            </a:extLst>
          </p:cNvPr>
          <p:cNvSpPr>
            <a:spLocks noChangeArrowheads="1"/>
          </p:cNvSpPr>
          <p:nvPr/>
        </p:nvSpPr>
        <p:spPr bwMode="auto">
          <a:xfrm>
            <a:off x="1600200" y="382588"/>
            <a:ext cx="89439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bIns="0" anchor="b"/>
          <a:lstStyle>
            <a:lvl1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1pPr>
            <a:lvl2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2pPr>
            <a:lvl3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3pPr>
            <a:lvl4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4pPr>
            <a:lvl5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5pPr>
            <a:lvl6pPr marL="25146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6pPr>
            <a:lvl7pPr marL="29718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7pPr>
            <a:lvl8pPr marL="34290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8pPr>
            <a:lvl9pPr marL="38862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9pPr>
          </a:lstStyle>
          <a:p>
            <a:pPr eaLnBrk="1" hangingPunct="1">
              <a:lnSpc>
                <a:spcPts val="3500"/>
              </a:lnSpc>
            </a:pPr>
            <a:r>
              <a:rPr lang="en-US" altLang="en-US" sz="4400" b="0" dirty="0">
                <a:solidFill>
                  <a:srgbClr val="002060"/>
                </a:solidFill>
                <a:latin typeface="Tahoma" panose="020B0604030504040204" pitchFamily="34" charset="0"/>
              </a:rPr>
              <a:t>FOX-Plus</a:t>
            </a:r>
            <a:br>
              <a:rPr lang="en-US" altLang="en-US" sz="4000" b="0" dirty="0">
                <a:solidFill>
                  <a:srgbClr val="002060"/>
                </a:solidFill>
                <a:latin typeface="Tahoma" panose="020B0604030504040204" pitchFamily="34" charset="0"/>
              </a:rPr>
            </a:br>
            <a:r>
              <a:rPr lang="en-US" altLang="en-US" sz="4000" b="0" dirty="0">
                <a:solidFill>
                  <a:srgbClr val="002060"/>
                </a:solidFill>
                <a:latin typeface="Tahoma" panose="020B0604030504040204" pitchFamily="34" charset="0"/>
              </a:rPr>
              <a:t> </a:t>
            </a:r>
            <a:r>
              <a:rPr lang="en-US" altLang="en-US" sz="3200" b="0" dirty="0">
                <a:solidFill>
                  <a:srgbClr val="002060"/>
                </a:solidFill>
                <a:latin typeface="Tahoma" panose="020B0604030504040204" pitchFamily="34" charset="0"/>
              </a:rPr>
              <a:t>Project Status Review</a:t>
            </a:r>
          </a:p>
        </p:txBody>
      </p:sp>
      <p:sp>
        <p:nvSpPr>
          <p:cNvPr id="17412" name="Rectangle 4">
            <a:extLst>
              <a:ext uri="{FF2B5EF4-FFF2-40B4-BE49-F238E27FC236}">
                <a16:creationId xmlns:a16="http://schemas.microsoft.com/office/drawing/2014/main" id="{33CC9DE0-4757-9CF5-2719-75C2404D4640}"/>
              </a:ext>
            </a:extLst>
          </p:cNvPr>
          <p:cNvSpPr>
            <a:spLocks noChangeArrowheads="1"/>
          </p:cNvSpPr>
          <p:nvPr/>
        </p:nvSpPr>
        <p:spPr bwMode="auto">
          <a:xfrm>
            <a:off x="457994" y="1600200"/>
            <a:ext cx="10817225" cy="5207921"/>
          </a:xfrm>
          <a:prstGeom prst="rect">
            <a:avLst/>
          </a:prstGeom>
          <a:noFill/>
          <a:ln>
            <a:noFill/>
          </a:ln>
          <a:effec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9pPr>
          </a:lstStyle>
          <a:p>
            <a:pPr algn="l" eaLnBrk="1" hangingPunct="1">
              <a:lnSpc>
                <a:spcPts val="2500"/>
              </a:lnSpc>
              <a:spcBef>
                <a:spcPts val="25"/>
              </a:spcBef>
              <a:spcAft>
                <a:spcPts val="25"/>
              </a:spcAft>
              <a:buSzPct val="100000"/>
              <a:defRPr/>
            </a:pPr>
            <a:r>
              <a:rPr lang="en-US" altLang="en-US" sz="2600" b="0" dirty="0" err="1">
                <a:solidFill>
                  <a:schemeClr val="tx1"/>
                </a:solidFill>
                <a:latin typeface="Arial Black" panose="020B0A04020102020204" pitchFamily="34" charset="0"/>
              </a:rPr>
              <a:t>IIIb</a:t>
            </a:r>
            <a:r>
              <a:rPr lang="en-US" altLang="en-US" sz="2600" b="0" dirty="0">
                <a:solidFill>
                  <a:schemeClr val="tx1"/>
                </a:solidFill>
                <a:latin typeface="Arial Black" panose="020B0A04020102020204" pitchFamily="34" charset="0"/>
              </a:rPr>
              <a:t>. Improved Command Receiver (ICR) V2.2</a:t>
            </a:r>
          </a:p>
          <a:p>
            <a:pPr algn="l" eaLnBrk="1" hangingPunct="1">
              <a:lnSpc>
                <a:spcPts val="2500"/>
              </a:lnSpc>
              <a:spcBef>
                <a:spcPts val="25"/>
              </a:spcBef>
              <a:spcAft>
                <a:spcPts val="25"/>
              </a:spcAft>
              <a:buSzPct val="100000"/>
              <a:defRPr/>
            </a:pPr>
            <a:endParaRPr lang="en-US" altLang="en-US" sz="2600" b="0" dirty="0">
              <a:solidFill>
                <a:srgbClr val="002060"/>
              </a:solidFill>
              <a:latin typeface="Arial Black" panose="020B0A04020102020204" pitchFamily="34" charset="0"/>
            </a:endParaRPr>
          </a:p>
          <a:p>
            <a:pPr algn="l" hangingPunct="1">
              <a:lnSpc>
                <a:spcPts val="2500"/>
              </a:lnSpc>
              <a:defRPr/>
            </a:pPr>
            <a:r>
              <a:rPr lang="en-US" altLang="en-US" sz="2400" b="0" dirty="0">
                <a:latin typeface="Arial Black" panose="020B0A04020102020204" pitchFamily="34" charset="0"/>
              </a:rPr>
              <a:t> </a:t>
            </a:r>
            <a:r>
              <a:rPr lang="en-US" altLang="en-US" sz="2000" b="0" dirty="0">
                <a:solidFill>
                  <a:srgbClr val="002060"/>
                </a:solidFill>
                <a:latin typeface="Arial Black" panose="020B0A04020102020204" pitchFamily="34" charset="0"/>
              </a:rPr>
              <a:t>ICR v2.2 board build and test status:</a:t>
            </a:r>
          </a:p>
          <a:p>
            <a:pPr algn="l" hangingPunct="1">
              <a:lnSpc>
                <a:spcPts val="2500"/>
              </a:lnSpc>
              <a:defRPr/>
            </a:pPr>
            <a:r>
              <a:rPr lang="en-US" altLang="en-US" sz="2000" b="0" dirty="0">
                <a:solidFill>
                  <a:srgbClr val="002060"/>
                </a:solidFill>
                <a:latin typeface="Arial Black" panose="020B0A04020102020204" pitchFamily="34" charset="0"/>
              </a:rPr>
              <a:t>    - First set of boards ordered and received by Eric but then found to have a footprint error for U8 oscillator.</a:t>
            </a:r>
          </a:p>
          <a:p>
            <a:pPr algn="l" hangingPunct="1">
              <a:lnSpc>
                <a:spcPts val="2500"/>
              </a:lnSpc>
              <a:defRPr/>
            </a:pPr>
            <a:r>
              <a:rPr lang="en-US" altLang="en-US" sz="2000" b="0" dirty="0">
                <a:solidFill>
                  <a:srgbClr val="002060"/>
                </a:solidFill>
                <a:latin typeface="Arial Black" panose="020B0A04020102020204" pitchFamily="34" charset="0"/>
              </a:rPr>
              <a:t>    - The PWB design being updated now to correct U8 error and to add fiducials for CM assembly.</a:t>
            </a:r>
          </a:p>
          <a:p>
            <a:pPr algn="l" hangingPunct="1">
              <a:lnSpc>
                <a:spcPts val="2500"/>
              </a:lnSpc>
              <a:defRPr/>
            </a:pPr>
            <a:r>
              <a:rPr lang="en-US" altLang="en-US" sz="2000" b="0" dirty="0">
                <a:solidFill>
                  <a:srgbClr val="002060"/>
                </a:solidFill>
                <a:latin typeface="Arial Black" panose="020B0A04020102020204" pitchFamily="34" charset="0"/>
              </a:rPr>
              <a:t>    - Working with MITSI as our CM to get a quote for board assembly. Should have a quote in the next few days.</a:t>
            </a:r>
          </a:p>
          <a:p>
            <a:pPr algn="l" hangingPunct="1">
              <a:lnSpc>
                <a:spcPts val="2500"/>
              </a:lnSpc>
              <a:defRPr/>
            </a:pPr>
            <a:r>
              <a:rPr lang="en-US" altLang="en-US" sz="2000" b="0" dirty="0">
                <a:solidFill>
                  <a:srgbClr val="002060"/>
                </a:solidFill>
                <a:latin typeface="Arial Black" panose="020B0A04020102020204" pitchFamily="34" charset="0"/>
              </a:rPr>
              <a:t>    - Testing of electrical design changes tested as best possible on modified earlier revision boards.</a:t>
            </a:r>
          </a:p>
          <a:p>
            <a:pPr algn="l" hangingPunct="1">
              <a:lnSpc>
                <a:spcPts val="2500"/>
              </a:lnSpc>
              <a:defRPr/>
            </a:pPr>
            <a:r>
              <a:rPr lang="en-US" altLang="en-US" sz="2000" b="0" dirty="0">
                <a:solidFill>
                  <a:srgbClr val="002060"/>
                </a:solidFill>
                <a:latin typeface="Arial Black" panose="020B0A04020102020204" pitchFamily="34" charset="0"/>
              </a:rPr>
              <a:t>    - Ready to test v2.2 boards as soon as we can get them assembled through the CM.</a:t>
            </a:r>
          </a:p>
          <a:p>
            <a:pPr eaLnBrk="1" hangingPunct="1">
              <a:lnSpc>
                <a:spcPts val="2500"/>
              </a:lnSpc>
              <a:spcBef>
                <a:spcPts val="25"/>
              </a:spcBef>
              <a:spcAft>
                <a:spcPts val="25"/>
              </a:spcAft>
              <a:buSzPct val="100000"/>
              <a:defRPr/>
            </a:pPr>
            <a:r>
              <a:rPr lang="en-US" altLang="en-US" sz="2000" b="0" dirty="0">
                <a:latin typeface="Arial Black" panose="020B0A04020102020204" pitchFamily="34" charset="0"/>
              </a:rPr>
              <a:t> </a:t>
            </a:r>
          </a:p>
          <a:p>
            <a:pPr eaLnBrk="1" hangingPunct="1">
              <a:lnSpc>
                <a:spcPts val="2500"/>
              </a:lnSpc>
              <a:spcBef>
                <a:spcPts val="25"/>
              </a:spcBef>
              <a:spcAft>
                <a:spcPts val="25"/>
              </a:spcAft>
              <a:buSzPct val="100000"/>
              <a:defRPr/>
            </a:pPr>
            <a:endParaRPr lang="en-US" altLang="en-US" sz="2000" b="0" dirty="0">
              <a:latin typeface="Arial Black" panose="020B0A04020102020204" pitchFamily="34" charset="0"/>
            </a:endParaRPr>
          </a:p>
          <a:p>
            <a:pPr eaLnBrk="1" hangingPunct="1">
              <a:lnSpc>
                <a:spcPts val="2500"/>
              </a:lnSpc>
              <a:spcBef>
                <a:spcPts val="25"/>
              </a:spcBef>
              <a:spcAft>
                <a:spcPts val="25"/>
              </a:spcAft>
              <a:buSzPct val="100000"/>
              <a:defRPr/>
            </a:pPr>
            <a:r>
              <a:rPr lang="en-US" altLang="en-US" sz="2000" b="0" dirty="0">
                <a:solidFill>
                  <a:srgbClr val="CC6600"/>
                </a:solidFill>
                <a:latin typeface="Arial Black" panose="020B0A04020102020204" pitchFamily="34" charset="0"/>
              </a:rPr>
              <a:t>     </a:t>
            </a:r>
          </a:p>
        </p:txBody>
      </p:sp>
      <p:sp>
        <p:nvSpPr>
          <p:cNvPr id="82950" name="Rectangle 5">
            <a:extLst>
              <a:ext uri="{FF2B5EF4-FFF2-40B4-BE49-F238E27FC236}">
                <a16:creationId xmlns:a16="http://schemas.microsoft.com/office/drawing/2014/main" id="{AE05513C-43D2-74F1-9F24-B3F94384A33B}"/>
              </a:ext>
            </a:extLst>
          </p:cNvPr>
          <p:cNvSpPr>
            <a:spLocks noChangeArrowheads="1"/>
          </p:cNvSpPr>
          <p:nvPr/>
        </p:nvSpPr>
        <p:spPr bwMode="auto">
          <a:xfrm>
            <a:off x="11579225" y="6396038"/>
            <a:ext cx="5556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1pPr>
            <a:lvl2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2pPr>
            <a:lvl3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3pPr>
            <a:lvl4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4pPr>
            <a:lvl5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5pPr>
            <a:lvl6pPr marL="25146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6pPr>
            <a:lvl7pPr marL="29718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7pPr>
            <a:lvl8pPr marL="34290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8pPr>
            <a:lvl9pPr marL="38862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9pPr>
          </a:lstStyle>
          <a:p>
            <a:pPr eaLnBrk="1" hangingPunct="1">
              <a:lnSpc>
                <a:spcPct val="100000"/>
              </a:lnSpc>
              <a:buClrTx/>
              <a:buFontTx/>
              <a:buNone/>
            </a:pPr>
            <a:r>
              <a:rPr lang="en-US" altLang="en-US" sz="1800" b="0">
                <a:solidFill>
                  <a:srgbClr val="000000"/>
                </a:solidFill>
                <a:latin typeface="Tahoma" panose="020B0604030504040204" pitchFamily="34" charset="0"/>
              </a:rPr>
              <a:t>4</a:t>
            </a:r>
          </a:p>
        </p:txBody>
      </p:sp>
      <p:grpSp>
        <p:nvGrpSpPr>
          <p:cNvPr id="82951" name="Group 6">
            <a:extLst>
              <a:ext uri="{FF2B5EF4-FFF2-40B4-BE49-F238E27FC236}">
                <a16:creationId xmlns:a16="http://schemas.microsoft.com/office/drawing/2014/main" id="{82A32BFD-1C7C-F067-027F-16A92C3FFB38}"/>
              </a:ext>
            </a:extLst>
          </p:cNvPr>
          <p:cNvGrpSpPr>
            <a:grpSpLocks/>
          </p:cNvGrpSpPr>
          <p:nvPr/>
        </p:nvGrpSpPr>
        <p:grpSpPr bwMode="auto">
          <a:xfrm>
            <a:off x="10509250" y="93663"/>
            <a:ext cx="1719263" cy="1076325"/>
            <a:chOff x="6620" y="59"/>
            <a:chExt cx="1083" cy="678"/>
          </a:xfrm>
        </p:grpSpPr>
        <p:sp>
          <p:nvSpPr>
            <p:cNvPr id="82952" name="Line 7">
              <a:extLst>
                <a:ext uri="{FF2B5EF4-FFF2-40B4-BE49-F238E27FC236}">
                  <a16:creationId xmlns:a16="http://schemas.microsoft.com/office/drawing/2014/main" id="{5CBDBAE4-3169-243E-2ACF-EA76F488D82D}"/>
                </a:ext>
              </a:extLst>
            </p:cNvPr>
            <p:cNvSpPr>
              <a:spLocks noChangeShapeType="1"/>
            </p:cNvSpPr>
            <p:nvPr/>
          </p:nvSpPr>
          <p:spPr bwMode="auto">
            <a:xfrm>
              <a:off x="6648" y="738"/>
              <a:ext cx="999" cy="0"/>
            </a:xfrm>
            <a:prstGeom prst="line">
              <a:avLst/>
            </a:prstGeom>
            <a:noFill/>
            <a:ln w="123840">
              <a:solidFill>
                <a:srgbClr val="0070C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82953" name="Picture 8">
              <a:extLst>
                <a:ext uri="{FF2B5EF4-FFF2-40B4-BE49-F238E27FC236}">
                  <a16:creationId xmlns:a16="http://schemas.microsoft.com/office/drawing/2014/main" id="{C74E7EC7-5052-BF22-E58D-D3156C30EB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0" y="59"/>
              <a:ext cx="639" cy="5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2954" name="Rectangle 9">
              <a:extLst>
                <a:ext uri="{FF2B5EF4-FFF2-40B4-BE49-F238E27FC236}">
                  <a16:creationId xmlns:a16="http://schemas.microsoft.com/office/drawing/2014/main" id="{C378D33F-4F43-292B-4A5F-D7351DBBD179}"/>
                </a:ext>
              </a:extLst>
            </p:cNvPr>
            <p:cNvSpPr>
              <a:spLocks noChangeArrowheads="1"/>
            </p:cNvSpPr>
            <p:nvPr/>
          </p:nvSpPr>
          <p:spPr bwMode="auto">
            <a:xfrm>
              <a:off x="7038" y="261"/>
              <a:ext cx="665"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1pPr>
              <a:lvl2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2pPr>
              <a:lvl3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3pPr>
              <a:lvl4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4pPr>
              <a:lvl5pPr algn="ctr">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5pPr>
              <a:lvl6pPr marL="25146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6pPr>
              <a:lvl7pPr marL="29718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7pPr>
              <a:lvl8pPr marL="34290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8pPr>
              <a:lvl9pPr marL="3886200" indent="-228600" algn="ctr" defTabSz="457200" eaLnBrk="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chemeClr val="bg1"/>
                  </a:solidFill>
                  <a:latin typeface="Arial" panose="020B0604020202020204" pitchFamily="34" charset="0"/>
                  <a:cs typeface="Noto Sans CJK SC" charset="0"/>
                </a:defRPr>
              </a:lvl9pPr>
            </a:lstStyle>
            <a:p>
              <a:pPr eaLnBrk="1" hangingPunct="1">
                <a:lnSpc>
                  <a:spcPct val="100000"/>
                </a:lnSpc>
                <a:buClrTx/>
                <a:buFontTx/>
                <a:buNone/>
              </a:pPr>
              <a:r>
                <a:rPr lang="en-US" altLang="en-US" sz="1800" b="0">
                  <a:solidFill>
                    <a:srgbClr val="CC6600"/>
                  </a:solidFill>
                  <a:latin typeface="Arial Black" panose="020B0A04020102020204" pitchFamily="34" charset="0"/>
                  <a:cs typeface="DejaVu Sans" panose="020B0603030804020204" pitchFamily="34" charset="0"/>
                </a:rPr>
                <a:t>FOX+</a:t>
              </a:r>
            </a:p>
          </p:txBody>
        </p:sp>
      </p:grpSp>
    </p:spTree>
    <p:extLst>
      <p:ext uri="{BB962C8B-B14F-4D97-AF65-F5344CB8AC3E}">
        <p14:creationId xmlns:p14="http://schemas.microsoft.com/office/powerpoint/2010/main" val="338143014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241" name="Picture 1">
            <a:extLst>
              <a:ext uri="{FF2B5EF4-FFF2-40B4-BE49-F238E27FC236}">
                <a16:creationId xmlns:a16="http://schemas.microsoft.com/office/drawing/2014/main" id="{C2690478-652F-A02D-9929-472FC85DB7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25"/>
            <a:ext cx="1522413" cy="111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2" name="Line 2">
            <a:extLst>
              <a:ext uri="{FF2B5EF4-FFF2-40B4-BE49-F238E27FC236}">
                <a16:creationId xmlns:a16="http://schemas.microsoft.com/office/drawing/2014/main" id="{EC9F5A2E-8576-85EB-5A58-ADD7A20B5AB1}"/>
              </a:ext>
            </a:extLst>
          </p:cNvPr>
          <p:cNvSpPr>
            <a:spLocks noChangeShapeType="1"/>
          </p:cNvSpPr>
          <p:nvPr/>
        </p:nvSpPr>
        <p:spPr bwMode="auto">
          <a:xfrm>
            <a:off x="0" y="1169988"/>
            <a:ext cx="10466388" cy="3175"/>
          </a:xfrm>
          <a:prstGeom prst="line">
            <a:avLst/>
          </a:prstGeom>
          <a:noFill/>
          <a:ln w="123840" cap="flat">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43" name="Rectangle 3">
            <a:extLst>
              <a:ext uri="{FF2B5EF4-FFF2-40B4-BE49-F238E27FC236}">
                <a16:creationId xmlns:a16="http://schemas.microsoft.com/office/drawing/2014/main" id="{8D83BF17-6E4F-B9D5-060E-369211B93C11}"/>
              </a:ext>
            </a:extLst>
          </p:cNvPr>
          <p:cNvSpPr>
            <a:spLocks noChangeArrowheads="1"/>
          </p:cNvSpPr>
          <p:nvPr/>
        </p:nvSpPr>
        <p:spPr bwMode="auto">
          <a:xfrm>
            <a:off x="1600200" y="382588"/>
            <a:ext cx="89439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ts val="3500"/>
              </a:lnSpc>
              <a:buClrTx/>
              <a:buFontTx/>
              <a:buNone/>
            </a:pPr>
            <a:r>
              <a:rPr lang="en-US" altLang="en-US" sz="4400" b="0" dirty="0">
                <a:solidFill>
                  <a:srgbClr val="002060"/>
                </a:solidFill>
                <a:latin typeface="Tahoma" panose="020B0604030504040204" pitchFamily="34" charset="0"/>
              </a:rPr>
              <a:t>FOX-Plus</a:t>
            </a:r>
            <a:br>
              <a:rPr lang="en-US" altLang="en-US" sz="4000" b="0" dirty="0">
                <a:solidFill>
                  <a:srgbClr val="002060"/>
                </a:solidFill>
                <a:latin typeface="Tahoma" panose="020B0604030504040204" pitchFamily="34" charset="0"/>
              </a:rPr>
            </a:br>
            <a:r>
              <a:rPr lang="en-US" altLang="en-US" sz="4000" b="0" dirty="0">
                <a:solidFill>
                  <a:srgbClr val="002060"/>
                </a:solidFill>
                <a:latin typeface="Tahoma" panose="020B0604030504040204" pitchFamily="34" charset="0"/>
              </a:rPr>
              <a:t> </a:t>
            </a:r>
            <a:r>
              <a:rPr lang="en-US" altLang="en-US" sz="3200" b="0" dirty="0">
                <a:solidFill>
                  <a:srgbClr val="002060"/>
                </a:solidFill>
                <a:latin typeface="Tahoma" panose="020B0604030504040204" pitchFamily="34" charset="0"/>
              </a:rPr>
              <a:t>Project Status Review</a:t>
            </a:r>
          </a:p>
        </p:txBody>
      </p:sp>
      <p:sp>
        <p:nvSpPr>
          <p:cNvPr id="10244" name="Rectangle 4">
            <a:extLst>
              <a:ext uri="{FF2B5EF4-FFF2-40B4-BE49-F238E27FC236}">
                <a16:creationId xmlns:a16="http://schemas.microsoft.com/office/drawing/2014/main" id="{34758F75-A346-587F-A55A-F5C95962CBF7}"/>
              </a:ext>
            </a:extLst>
          </p:cNvPr>
          <p:cNvSpPr>
            <a:spLocks noChangeArrowheads="1"/>
          </p:cNvSpPr>
          <p:nvPr/>
        </p:nvSpPr>
        <p:spPr bwMode="auto">
          <a:xfrm>
            <a:off x="356394" y="1401532"/>
            <a:ext cx="10817225" cy="55285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9pPr>
          </a:lstStyle>
          <a:p>
            <a:pPr marL="514350" indent="-514350" algn="l" hangingPunct="1">
              <a:lnSpc>
                <a:spcPts val="2500"/>
              </a:lnSpc>
              <a:buClrTx/>
              <a:buFontTx/>
              <a:buAutoNum type="romanUcPeriod"/>
            </a:pPr>
            <a:r>
              <a:rPr lang="en-US" altLang="en-US" sz="2000" b="0" dirty="0">
                <a:solidFill>
                  <a:srgbClr val="002060"/>
                </a:solidFill>
                <a:latin typeface="Arial Black" panose="020B0A04020102020204" pitchFamily="34" charset="0"/>
              </a:rPr>
              <a:t>Purpose and Overview</a:t>
            </a:r>
          </a:p>
          <a:p>
            <a:pPr marL="514350" indent="-514350" algn="l" hangingPunct="1">
              <a:lnSpc>
                <a:spcPts val="2500"/>
              </a:lnSpc>
              <a:buClrTx/>
              <a:buFontTx/>
              <a:buAutoNum type="romanUcPeriod"/>
            </a:pPr>
            <a:endParaRPr lang="en-US" altLang="en-US" sz="2000" b="0" dirty="0">
              <a:solidFill>
                <a:srgbClr val="002060"/>
              </a:solidFill>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II. COTS Components (ISISPACE)</a:t>
            </a:r>
          </a:p>
          <a:p>
            <a:pPr algn="l" hangingPunct="1">
              <a:lnSpc>
                <a:spcPts val="2500"/>
              </a:lnSpc>
              <a:buClrTx/>
              <a:buFontTx/>
              <a:buNone/>
            </a:pPr>
            <a:r>
              <a:rPr lang="en-US" altLang="en-US" sz="2000" b="0" dirty="0">
                <a:solidFill>
                  <a:srgbClr val="002060"/>
                </a:solidFill>
                <a:latin typeface="Arial Black" panose="020B0A04020102020204" pitchFamily="34" charset="0"/>
              </a:rPr>
              <a:t>   a. Frame / Structure</a:t>
            </a:r>
          </a:p>
          <a:p>
            <a:pPr algn="l" hangingPunct="1">
              <a:lnSpc>
                <a:spcPts val="2500"/>
              </a:lnSpc>
              <a:buClrTx/>
              <a:buFontTx/>
              <a:buNone/>
            </a:pPr>
            <a:r>
              <a:rPr lang="en-US" altLang="en-US" sz="2000" b="0" dirty="0">
                <a:solidFill>
                  <a:srgbClr val="002060"/>
                </a:solidFill>
                <a:latin typeface="Arial Black" panose="020B0A04020102020204" pitchFamily="34" charset="0"/>
              </a:rPr>
              <a:t>   b. Antenna System (</a:t>
            </a:r>
            <a:r>
              <a:rPr lang="en-US" altLang="en-US" sz="2000" b="0" dirty="0" err="1">
                <a:solidFill>
                  <a:srgbClr val="002060"/>
                </a:solidFill>
                <a:latin typeface="Arial Black" panose="020B0A04020102020204" pitchFamily="34" charset="0"/>
              </a:rPr>
              <a:t>AntS</a:t>
            </a:r>
            <a:r>
              <a:rPr lang="en-US" altLang="en-US" sz="2000" b="0" dirty="0">
                <a:solidFill>
                  <a:srgbClr val="002060"/>
                </a:solidFill>
                <a:latin typeface="Arial Black" panose="020B0A04020102020204" pitchFamily="34" charset="0"/>
              </a:rPr>
              <a:t>)</a:t>
            </a:r>
          </a:p>
          <a:p>
            <a:pPr algn="l" hangingPunct="1">
              <a:lnSpc>
                <a:spcPts val="2500"/>
              </a:lnSpc>
              <a:buClrTx/>
              <a:buFontTx/>
              <a:buNone/>
            </a:pPr>
            <a:r>
              <a:rPr lang="en-US" altLang="en-US" sz="2000" b="0" dirty="0">
                <a:solidFill>
                  <a:srgbClr val="002060"/>
                </a:solidFill>
                <a:latin typeface="Arial Black" panose="020B0A04020102020204" pitchFamily="34" charset="0"/>
              </a:rPr>
              <a:t>   c. Electrical Power System (EPS)</a:t>
            </a:r>
          </a:p>
          <a:p>
            <a:pPr algn="l" hangingPunct="1">
              <a:lnSpc>
                <a:spcPts val="2500"/>
              </a:lnSpc>
              <a:buClrTx/>
              <a:buFontTx/>
              <a:buNone/>
            </a:pPr>
            <a:r>
              <a:rPr lang="en-US" altLang="en-US" sz="2000" b="0" dirty="0">
                <a:solidFill>
                  <a:srgbClr val="002060"/>
                </a:solidFill>
                <a:latin typeface="Arial Black" panose="020B0A04020102020204" pitchFamily="34" charset="0"/>
              </a:rPr>
              <a:t>   d. Solar Panels</a:t>
            </a:r>
          </a:p>
          <a:p>
            <a:pPr algn="l" hangingPunct="1">
              <a:lnSpc>
                <a:spcPts val="2500"/>
              </a:lnSpc>
              <a:buClrTx/>
              <a:buFontTx/>
              <a:buNone/>
            </a:pPr>
            <a:endParaRPr lang="en-US" altLang="en-US" sz="2000" b="0" dirty="0">
              <a:solidFill>
                <a:srgbClr val="002060"/>
              </a:solidFill>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III. AMSAT Linear Transponder Module (LTM)</a:t>
            </a:r>
          </a:p>
          <a:p>
            <a:pPr algn="l" hangingPunct="1">
              <a:lnSpc>
                <a:spcPts val="2500"/>
              </a:lnSpc>
              <a:buClrTx/>
              <a:buFontTx/>
              <a:buNone/>
            </a:pPr>
            <a:r>
              <a:rPr lang="en-US" altLang="en-US" sz="2000" b="0" dirty="0">
                <a:solidFill>
                  <a:srgbClr val="002060"/>
                </a:solidFill>
                <a:latin typeface="Arial Black" panose="020B0A04020102020204" pitchFamily="34" charset="0"/>
              </a:rPr>
              <a:t>   a. Fox-Plus Internal Housekeeping Unit (IHU)</a:t>
            </a:r>
          </a:p>
          <a:p>
            <a:pPr algn="l" hangingPunct="1">
              <a:lnSpc>
                <a:spcPts val="2500"/>
              </a:lnSpc>
              <a:buClrTx/>
              <a:buFontTx/>
              <a:buNone/>
            </a:pPr>
            <a:r>
              <a:rPr lang="en-US" altLang="en-US" sz="2000" b="0" dirty="0">
                <a:solidFill>
                  <a:srgbClr val="002060"/>
                </a:solidFill>
                <a:latin typeface="Arial Black" panose="020B0A04020102020204" pitchFamily="34" charset="0"/>
              </a:rPr>
              <a:t>   b. Improved Command Receiver (ICR)</a:t>
            </a:r>
          </a:p>
          <a:p>
            <a:pPr algn="l" hangingPunct="1">
              <a:lnSpc>
                <a:spcPts val="2500"/>
              </a:lnSpc>
              <a:buClrTx/>
              <a:buFontTx/>
              <a:buNone/>
            </a:pPr>
            <a:r>
              <a:rPr lang="en-US" altLang="en-US" sz="2000" b="0" dirty="0">
                <a:solidFill>
                  <a:srgbClr val="002060"/>
                </a:solidFill>
                <a:latin typeface="Arial Black" panose="020B0A04020102020204" pitchFamily="34" charset="0"/>
              </a:rPr>
              <a:t>   c. RXTX</a:t>
            </a:r>
          </a:p>
          <a:p>
            <a:pPr algn="l" hangingPunct="1">
              <a:lnSpc>
                <a:spcPts val="2500"/>
              </a:lnSpc>
              <a:buClrTx/>
              <a:buFontTx/>
              <a:buNone/>
            </a:pPr>
            <a:endParaRPr lang="en-US" altLang="en-US" sz="2000" b="0" dirty="0">
              <a:solidFill>
                <a:srgbClr val="002060"/>
              </a:solidFill>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IV. Software</a:t>
            </a:r>
          </a:p>
          <a:p>
            <a:pPr algn="l" hangingPunct="1">
              <a:lnSpc>
                <a:spcPts val="2500"/>
              </a:lnSpc>
              <a:buClrTx/>
              <a:buFontTx/>
              <a:buNone/>
            </a:pPr>
            <a:endParaRPr lang="en-US" altLang="en-US" sz="2000" b="0" dirty="0">
              <a:solidFill>
                <a:srgbClr val="002060"/>
              </a:solidFill>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V. Summary</a:t>
            </a:r>
          </a:p>
          <a:p>
            <a:pPr algn="l" hangingPunct="1">
              <a:lnSpc>
                <a:spcPts val="2500"/>
              </a:lnSpc>
              <a:buClrTx/>
              <a:buFontTx/>
              <a:buNone/>
            </a:pPr>
            <a:r>
              <a:rPr lang="en-US" altLang="en-US" sz="2000" b="0" dirty="0">
                <a:solidFill>
                  <a:srgbClr val="CC6600"/>
                </a:solidFill>
                <a:latin typeface="Arial Black" panose="020B0A04020102020204" pitchFamily="34" charset="0"/>
              </a:rPr>
              <a:t>     </a:t>
            </a:r>
          </a:p>
        </p:txBody>
      </p:sp>
      <p:sp>
        <p:nvSpPr>
          <p:cNvPr id="10245" name="Rectangle 5">
            <a:extLst>
              <a:ext uri="{FF2B5EF4-FFF2-40B4-BE49-F238E27FC236}">
                <a16:creationId xmlns:a16="http://schemas.microsoft.com/office/drawing/2014/main" id="{BFBD7073-90DA-94A5-F062-83E347B834D2}"/>
              </a:ext>
            </a:extLst>
          </p:cNvPr>
          <p:cNvSpPr>
            <a:spLocks noChangeArrowheads="1"/>
          </p:cNvSpPr>
          <p:nvPr/>
        </p:nvSpPr>
        <p:spPr bwMode="auto">
          <a:xfrm>
            <a:off x="11579225" y="6396038"/>
            <a:ext cx="5556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000000"/>
                </a:solidFill>
                <a:latin typeface="Tahoma" panose="020B0604030504040204" pitchFamily="34" charset="0"/>
              </a:rPr>
              <a:t>4</a:t>
            </a:r>
          </a:p>
        </p:txBody>
      </p:sp>
      <p:grpSp>
        <p:nvGrpSpPr>
          <p:cNvPr id="10246" name="Group 6">
            <a:extLst>
              <a:ext uri="{FF2B5EF4-FFF2-40B4-BE49-F238E27FC236}">
                <a16:creationId xmlns:a16="http://schemas.microsoft.com/office/drawing/2014/main" id="{77C1E53F-E24A-A695-ADFE-6DE3BF208F7A}"/>
              </a:ext>
            </a:extLst>
          </p:cNvPr>
          <p:cNvGrpSpPr>
            <a:grpSpLocks/>
          </p:cNvGrpSpPr>
          <p:nvPr/>
        </p:nvGrpSpPr>
        <p:grpSpPr bwMode="auto">
          <a:xfrm>
            <a:off x="10509250" y="93663"/>
            <a:ext cx="1719263" cy="1076325"/>
            <a:chOff x="6620" y="59"/>
            <a:chExt cx="1083" cy="678"/>
          </a:xfrm>
        </p:grpSpPr>
        <p:sp>
          <p:nvSpPr>
            <p:cNvPr id="10247" name="Line 7">
              <a:extLst>
                <a:ext uri="{FF2B5EF4-FFF2-40B4-BE49-F238E27FC236}">
                  <a16:creationId xmlns:a16="http://schemas.microsoft.com/office/drawing/2014/main" id="{7675D814-5184-037C-2D75-CA46706017A6}"/>
                </a:ext>
              </a:extLst>
            </p:cNvPr>
            <p:cNvSpPr>
              <a:spLocks noChangeShapeType="1"/>
            </p:cNvSpPr>
            <p:nvPr/>
          </p:nvSpPr>
          <p:spPr bwMode="auto">
            <a:xfrm>
              <a:off x="6648" y="738"/>
              <a:ext cx="999" cy="0"/>
            </a:xfrm>
            <a:prstGeom prst="line">
              <a:avLst/>
            </a:prstGeom>
            <a:noFill/>
            <a:ln w="123840" cap="flat">
              <a:solidFill>
                <a:srgbClr val="0070C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10248" name="Picture 8">
              <a:extLst>
                <a:ext uri="{FF2B5EF4-FFF2-40B4-BE49-F238E27FC236}">
                  <a16:creationId xmlns:a16="http://schemas.microsoft.com/office/drawing/2014/main" id="{4D25F2CF-9CAC-954C-434B-9934415ABD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0" y="59"/>
              <a:ext cx="639" cy="5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49" name="Rectangle 9">
              <a:extLst>
                <a:ext uri="{FF2B5EF4-FFF2-40B4-BE49-F238E27FC236}">
                  <a16:creationId xmlns:a16="http://schemas.microsoft.com/office/drawing/2014/main" id="{CB2052D1-0EE4-0337-8ACF-975396C1EABA}"/>
                </a:ext>
              </a:extLst>
            </p:cNvPr>
            <p:cNvSpPr>
              <a:spLocks noChangeArrowheads="1"/>
            </p:cNvSpPr>
            <p:nvPr/>
          </p:nvSpPr>
          <p:spPr bwMode="auto">
            <a:xfrm>
              <a:off x="7038" y="261"/>
              <a:ext cx="665"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CC6600"/>
                  </a:solidFill>
                  <a:latin typeface="Arial Black" panose="020B0A04020102020204" pitchFamily="34" charset="0"/>
                  <a:cs typeface="DejaVu Sans" panose="020B0603030804020204" pitchFamily="34" charset="0"/>
                </a:rPr>
                <a:t>FOX+</a:t>
              </a:r>
            </a:p>
          </p:txBody>
        </p:sp>
      </p:grpSp>
    </p:spTree>
  </p:cSld>
  <p:clrMapOvr>
    <a:masterClrMapping/>
  </p:clrMapOvr>
  <p:transition spd="slow"/>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10244">
                                            <p:txEl>
                                              <p:pRg st="0" end="0"/>
                                            </p:txEl>
                                          </p:spTgt>
                                        </p:tgtEl>
                                        <p:attrNameLst>
                                          <p:attrName>style.visibility</p:attrName>
                                        </p:attrNameLst>
                                      </p:cBhvr>
                                      <p:to>
                                        <p:strVal val="visible"/>
                                      </p:to>
                                    </p:set>
                                    <p:anim calcmode="lin" valueType="num">
                                      <p:cBhvr additive="repl">
                                        <p:cTn id="7" dur="500" fill="hold"/>
                                        <p:tgtEl>
                                          <p:spTgt spid="10244">
                                            <p:txEl>
                                              <p:pRg st="0" end="0"/>
                                            </p:txEl>
                                          </p:spTgt>
                                        </p:tgtEl>
                                        <p:attrNameLst>
                                          <p:attrName>ppt_x</p:attrName>
                                        </p:attrNameLst>
                                      </p:cBhvr>
                                      <p:tavLst>
                                        <p:tav tm="100000">
                                          <p:val>
                                            <p:strVal val="#ppt_x"/>
                                          </p:val>
                                        </p:tav>
                                        <p:tav>
                                          <p:val>
                                            <p:strVal val="#ppt_x"/>
                                          </p:val>
                                        </p:tav>
                                      </p:tavLst>
                                    </p:anim>
                                    <p:anim calcmode="lin" valueType="num">
                                      <p:cBhvr additive="repl">
                                        <p:cTn id="8" dur="500" fill="hold"/>
                                        <p:tgtEl>
                                          <p:spTgt spid="10244">
                                            <p:txEl>
                                              <p:pRg st="0" end="0"/>
                                            </p:txEl>
                                          </p:spTgt>
                                        </p:tgtEl>
                                        <p:attrNameLst>
                                          <p:attrName>ppt_y</p:attrName>
                                        </p:attrNameLst>
                                      </p:cBhvr>
                                      <p:tavLst>
                                        <p:tav tm="100000">
                                          <p:val>
                                            <p:strVal val="1+#ppt_h/2"/>
                                          </p:val>
                                        </p:tav>
                                        <p:tav>
                                          <p:val>
                                            <p:strVal val="#ppt_y"/>
                                          </p:val>
                                        </p:tav>
                                      </p:tavLst>
                                    </p:anim>
                                  </p:childTnLst>
                                </p:cTn>
                              </p:par>
                              <p:par>
                                <p:cTn id="9" presetID="2" presetClass="entr" presetSubtype="4" fill="hold" nodeType="withEffect">
                                  <p:stCondLst>
                                    <p:cond delay="0"/>
                                  </p:stCondLst>
                                  <p:childTnLst>
                                    <p:set>
                                      <p:cBhvr additive="repl">
                                        <p:cTn id="10" dur="1" fill="hold">
                                          <p:stCondLst>
                                            <p:cond delay="0"/>
                                          </p:stCondLst>
                                        </p:cTn>
                                        <p:tgtEl>
                                          <p:spTgt spid="10244">
                                            <p:txEl>
                                              <p:pRg st="2" end="2"/>
                                            </p:txEl>
                                          </p:spTgt>
                                        </p:tgtEl>
                                        <p:attrNameLst>
                                          <p:attrName>style.visibility</p:attrName>
                                        </p:attrNameLst>
                                      </p:cBhvr>
                                      <p:to>
                                        <p:strVal val="visible"/>
                                      </p:to>
                                    </p:set>
                                    <p:anim calcmode="lin" valueType="num">
                                      <p:cBhvr additive="repl">
                                        <p:cTn id="11" dur="500" fill="hold"/>
                                        <p:tgtEl>
                                          <p:spTgt spid="10244">
                                            <p:txEl>
                                              <p:pRg st="2" end="2"/>
                                            </p:txEl>
                                          </p:spTgt>
                                        </p:tgtEl>
                                        <p:attrNameLst>
                                          <p:attrName>ppt_x</p:attrName>
                                        </p:attrNameLst>
                                      </p:cBhvr>
                                      <p:tavLst>
                                        <p:tav tm="100000">
                                          <p:val>
                                            <p:strVal val="#ppt_x"/>
                                          </p:val>
                                        </p:tav>
                                        <p:tav>
                                          <p:val>
                                            <p:strVal val="#ppt_x"/>
                                          </p:val>
                                        </p:tav>
                                      </p:tavLst>
                                    </p:anim>
                                    <p:anim calcmode="lin" valueType="num">
                                      <p:cBhvr additive="repl">
                                        <p:cTn id="12" dur="500" fill="hold"/>
                                        <p:tgtEl>
                                          <p:spTgt spid="10244">
                                            <p:txEl>
                                              <p:pRg st="2" end="2"/>
                                            </p:txEl>
                                          </p:spTgt>
                                        </p:tgtEl>
                                        <p:attrNameLst>
                                          <p:attrName>ppt_y</p:attrName>
                                        </p:attrNameLst>
                                      </p:cBhvr>
                                      <p:tavLst>
                                        <p:tav tm="100000">
                                          <p:val>
                                            <p:strVal val="1+#ppt_h/2"/>
                                          </p:val>
                                        </p:tav>
                                        <p:tav>
                                          <p:val>
                                            <p:strVal val="#ppt_y"/>
                                          </p:val>
                                        </p:tav>
                                      </p:tavLst>
                                    </p:anim>
                                  </p:childTnLst>
                                </p:cTn>
                              </p:par>
                              <p:par>
                                <p:cTn id="13" presetID="2" presetClass="entr" presetSubtype="4" fill="hold" nodeType="withEffect">
                                  <p:stCondLst>
                                    <p:cond delay="0"/>
                                  </p:stCondLst>
                                  <p:childTnLst>
                                    <p:set>
                                      <p:cBhvr additive="repl">
                                        <p:cTn id="14" dur="1" fill="hold">
                                          <p:stCondLst>
                                            <p:cond delay="0"/>
                                          </p:stCondLst>
                                        </p:cTn>
                                        <p:tgtEl>
                                          <p:spTgt spid="10244">
                                            <p:txEl>
                                              <p:pRg st="3" end="3"/>
                                            </p:txEl>
                                          </p:spTgt>
                                        </p:tgtEl>
                                        <p:attrNameLst>
                                          <p:attrName>style.visibility</p:attrName>
                                        </p:attrNameLst>
                                      </p:cBhvr>
                                      <p:to>
                                        <p:strVal val="visible"/>
                                      </p:to>
                                    </p:set>
                                    <p:anim calcmode="lin" valueType="num">
                                      <p:cBhvr additive="repl">
                                        <p:cTn id="15" dur="500" fill="hold"/>
                                        <p:tgtEl>
                                          <p:spTgt spid="10244">
                                            <p:txEl>
                                              <p:pRg st="3" end="3"/>
                                            </p:txEl>
                                          </p:spTgt>
                                        </p:tgtEl>
                                        <p:attrNameLst>
                                          <p:attrName>ppt_x</p:attrName>
                                        </p:attrNameLst>
                                      </p:cBhvr>
                                      <p:tavLst>
                                        <p:tav tm="100000">
                                          <p:val>
                                            <p:strVal val="#ppt_x"/>
                                          </p:val>
                                        </p:tav>
                                        <p:tav>
                                          <p:val>
                                            <p:strVal val="#ppt_x"/>
                                          </p:val>
                                        </p:tav>
                                      </p:tavLst>
                                    </p:anim>
                                    <p:anim calcmode="lin" valueType="num">
                                      <p:cBhvr additive="repl">
                                        <p:cTn id="16" dur="500" fill="hold"/>
                                        <p:tgtEl>
                                          <p:spTgt spid="10244">
                                            <p:txEl>
                                              <p:pRg st="3" end="3"/>
                                            </p:txEl>
                                          </p:spTgt>
                                        </p:tgtEl>
                                        <p:attrNameLst>
                                          <p:attrName>ppt_y</p:attrName>
                                        </p:attrNameLst>
                                      </p:cBhvr>
                                      <p:tavLst>
                                        <p:tav tm="100000">
                                          <p:val>
                                            <p:strVal val="1+#ppt_h/2"/>
                                          </p:val>
                                        </p:tav>
                                        <p:tav>
                                          <p:val>
                                            <p:strVal val="#ppt_y"/>
                                          </p:val>
                                        </p:tav>
                                      </p:tavLst>
                                    </p:anim>
                                  </p:childTnLst>
                                </p:cTn>
                              </p:par>
                              <p:par>
                                <p:cTn id="17" presetID="2" presetClass="entr" presetSubtype="4" fill="hold" nodeType="withEffect">
                                  <p:stCondLst>
                                    <p:cond delay="0"/>
                                  </p:stCondLst>
                                  <p:childTnLst>
                                    <p:set>
                                      <p:cBhvr additive="repl">
                                        <p:cTn id="18" dur="1" fill="hold">
                                          <p:stCondLst>
                                            <p:cond delay="0"/>
                                          </p:stCondLst>
                                        </p:cTn>
                                        <p:tgtEl>
                                          <p:spTgt spid="10244">
                                            <p:txEl>
                                              <p:pRg st="4" end="4"/>
                                            </p:txEl>
                                          </p:spTgt>
                                        </p:tgtEl>
                                        <p:attrNameLst>
                                          <p:attrName>style.visibility</p:attrName>
                                        </p:attrNameLst>
                                      </p:cBhvr>
                                      <p:to>
                                        <p:strVal val="visible"/>
                                      </p:to>
                                    </p:set>
                                    <p:anim calcmode="lin" valueType="num">
                                      <p:cBhvr additive="repl">
                                        <p:cTn id="19" dur="500" fill="hold"/>
                                        <p:tgtEl>
                                          <p:spTgt spid="10244">
                                            <p:txEl>
                                              <p:pRg st="4" end="4"/>
                                            </p:txEl>
                                          </p:spTgt>
                                        </p:tgtEl>
                                        <p:attrNameLst>
                                          <p:attrName>ppt_x</p:attrName>
                                        </p:attrNameLst>
                                      </p:cBhvr>
                                      <p:tavLst>
                                        <p:tav tm="100000">
                                          <p:val>
                                            <p:strVal val="#ppt_x"/>
                                          </p:val>
                                        </p:tav>
                                        <p:tav>
                                          <p:val>
                                            <p:strVal val="#ppt_x"/>
                                          </p:val>
                                        </p:tav>
                                      </p:tavLst>
                                    </p:anim>
                                    <p:anim calcmode="lin" valueType="num">
                                      <p:cBhvr additive="repl">
                                        <p:cTn id="20" dur="500" fill="hold"/>
                                        <p:tgtEl>
                                          <p:spTgt spid="10244">
                                            <p:txEl>
                                              <p:pRg st="4" end="4"/>
                                            </p:txEl>
                                          </p:spTgt>
                                        </p:tgtEl>
                                        <p:attrNameLst>
                                          <p:attrName>ppt_y</p:attrName>
                                        </p:attrNameLst>
                                      </p:cBhvr>
                                      <p:tavLst>
                                        <p:tav tm="100000">
                                          <p:val>
                                            <p:strVal val="1+#ppt_h/2"/>
                                          </p:val>
                                        </p:tav>
                                        <p:tav>
                                          <p:val>
                                            <p:strVal val="#ppt_y"/>
                                          </p:val>
                                        </p:tav>
                                      </p:tavLst>
                                    </p:anim>
                                  </p:childTnLst>
                                </p:cTn>
                              </p:par>
                              <p:par>
                                <p:cTn id="21" presetID="2" presetClass="entr" presetSubtype="4" fill="hold" nodeType="withEffect">
                                  <p:stCondLst>
                                    <p:cond delay="0"/>
                                  </p:stCondLst>
                                  <p:childTnLst>
                                    <p:set>
                                      <p:cBhvr additive="repl">
                                        <p:cTn id="22" dur="1" fill="hold">
                                          <p:stCondLst>
                                            <p:cond delay="0"/>
                                          </p:stCondLst>
                                        </p:cTn>
                                        <p:tgtEl>
                                          <p:spTgt spid="10244">
                                            <p:txEl>
                                              <p:pRg st="5" end="5"/>
                                            </p:txEl>
                                          </p:spTgt>
                                        </p:tgtEl>
                                        <p:attrNameLst>
                                          <p:attrName>style.visibility</p:attrName>
                                        </p:attrNameLst>
                                      </p:cBhvr>
                                      <p:to>
                                        <p:strVal val="visible"/>
                                      </p:to>
                                    </p:set>
                                    <p:anim calcmode="lin" valueType="num">
                                      <p:cBhvr additive="repl">
                                        <p:cTn id="23" dur="500" fill="hold"/>
                                        <p:tgtEl>
                                          <p:spTgt spid="10244">
                                            <p:txEl>
                                              <p:pRg st="5" end="5"/>
                                            </p:txEl>
                                          </p:spTgt>
                                        </p:tgtEl>
                                        <p:attrNameLst>
                                          <p:attrName>ppt_x</p:attrName>
                                        </p:attrNameLst>
                                      </p:cBhvr>
                                      <p:tavLst>
                                        <p:tav tm="100000">
                                          <p:val>
                                            <p:strVal val="#ppt_x"/>
                                          </p:val>
                                        </p:tav>
                                        <p:tav>
                                          <p:val>
                                            <p:strVal val="#ppt_x"/>
                                          </p:val>
                                        </p:tav>
                                      </p:tavLst>
                                    </p:anim>
                                    <p:anim calcmode="lin" valueType="num">
                                      <p:cBhvr additive="repl">
                                        <p:cTn id="24" dur="500" fill="hold"/>
                                        <p:tgtEl>
                                          <p:spTgt spid="10244">
                                            <p:txEl>
                                              <p:pRg st="5" end="5"/>
                                            </p:txEl>
                                          </p:spTgt>
                                        </p:tgtEl>
                                        <p:attrNameLst>
                                          <p:attrName>ppt_y</p:attrName>
                                        </p:attrNameLst>
                                      </p:cBhvr>
                                      <p:tavLst>
                                        <p:tav tm="100000">
                                          <p:val>
                                            <p:strVal val="1+#ppt_h/2"/>
                                          </p:val>
                                        </p:tav>
                                        <p:tav>
                                          <p:val>
                                            <p:strVal val="#ppt_y"/>
                                          </p:val>
                                        </p:tav>
                                      </p:tavLst>
                                    </p:anim>
                                  </p:childTnLst>
                                </p:cTn>
                              </p:par>
                              <p:par>
                                <p:cTn id="25" presetID="2" presetClass="entr" presetSubtype="4" fill="hold" nodeType="withEffect">
                                  <p:stCondLst>
                                    <p:cond delay="0"/>
                                  </p:stCondLst>
                                  <p:childTnLst>
                                    <p:set>
                                      <p:cBhvr additive="repl">
                                        <p:cTn id="26" dur="1" fill="hold">
                                          <p:stCondLst>
                                            <p:cond delay="0"/>
                                          </p:stCondLst>
                                        </p:cTn>
                                        <p:tgtEl>
                                          <p:spTgt spid="10244">
                                            <p:txEl>
                                              <p:pRg st="6" end="6"/>
                                            </p:txEl>
                                          </p:spTgt>
                                        </p:tgtEl>
                                        <p:attrNameLst>
                                          <p:attrName>style.visibility</p:attrName>
                                        </p:attrNameLst>
                                      </p:cBhvr>
                                      <p:to>
                                        <p:strVal val="visible"/>
                                      </p:to>
                                    </p:set>
                                    <p:anim calcmode="lin" valueType="num">
                                      <p:cBhvr additive="repl">
                                        <p:cTn id="27" dur="500" fill="hold"/>
                                        <p:tgtEl>
                                          <p:spTgt spid="10244">
                                            <p:txEl>
                                              <p:pRg st="6" end="6"/>
                                            </p:txEl>
                                          </p:spTgt>
                                        </p:tgtEl>
                                        <p:attrNameLst>
                                          <p:attrName>ppt_x</p:attrName>
                                        </p:attrNameLst>
                                      </p:cBhvr>
                                      <p:tavLst>
                                        <p:tav tm="100000">
                                          <p:val>
                                            <p:strVal val="#ppt_x"/>
                                          </p:val>
                                        </p:tav>
                                        <p:tav>
                                          <p:val>
                                            <p:strVal val="#ppt_x"/>
                                          </p:val>
                                        </p:tav>
                                      </p:tavLst>
                                    </p:anim>
                                    <p:anim calcmode="lin" valueType="num">
                                      <p:cBhvr additive="repl">
                                        <p:cTn id="28" dur="500" fill="hold"/>
                                        <p:tgtEl>
                                          <p:spTgt spid="10244">
                                            <p:txEl>
                                              <p:pRg st="6" end="6"/>
                                            </p:txEl>
                                          </p:spTgt>
                                        </p:tgtEl>
                                        <p:attrNameLst>
                                          <p:attrName>ppt_y</p:attrName>
                                        </p:attrNameLst>
                                      </p:cBhvr>
                                      <p:tavLst>
                                        <p:tav tm="100000">
                                          <p:val>
                                            <p:strVal val="1+#ppt_h/2"/>
                                          </p:val>
                                        </p:tav>
                                        <p:tav>
                                          <p:val>
                                            <p:strVal val="#ppt_y"/>
                                          </p:val>
                                        </p:tav>
                                      </p:tavLst>
                                    </p:anim>
                                  </p:childTnLst>
                                </p:cTn>
                              </p:par>
                              <p:par>
                                <p:cTn id="29" presetID="2" presetClass="entr" presetSubtype="4" fill="hold" nodeType="withEffect">
                                  <p:stCondLst>
                                    <p:cond delay="0"/>
                                  </p:stCondLst>
                                  <p:childTnLst>
                                    <p:set>
                                      <p:cBhvr additive="repl">
                                        <p:cTn id="30" dur="1" fill="hold">
                                          <p:stCondLst>
                                            <p:cond delay="0"/>
                                          </p:stCondLst>
                                        </p:cTn>
                                        <p:tgtEl>
                                          <p:spTgt spid="10244">
                                            <p:txEl>
                                              <p:pRg st="8" end="8"/>
                                            </p:txEl>
                                          </p:spTgt>
                                        </p:tgtEl>
                                        <p:attrNameLst>
                                          <p:attrName>style.visibility</p:attrName>
                                        </p:attrNameLst>
                                      </p:cBhvr>
                                      <p:to>
                                        <p:strVal val="visible"/>
                                      </p:to>
                                    </p:set>
                                    <p:anim calcmode="lin" valueType="num">
                                      <p:cBhvr additive="repl">
                                        <p:cTn id="31" dur="500" fill="hold"/>
                                        <p:tgtEl>
                                          <p:spTgt spid="10244">
                                            <p:txEl>
                                              <p:pRg st="8" end="8"/>
                                            </p:txEl>
                                          </p:spTgt>
                                        </p:tgtEl>
                                        <p:attrNameLst>
                                          <p:attrName>ppt_x</p:attrName>
                                        </p:attrNameLst>
                                      </p:cBhvr>
                                      <p:tavLst>
                                        <p:tav tm="100000">
                                          <p:val>
                                            <p:strVal val="#ppt_x"/>
                                          </p:val>
                                        </p:tav>
                                        <p:tav>
                                          <p:val>
                                            <p:strVal val="#ppt_x"/>
                                          </p:val>
                                        </p:tav>
                                      </p:tavLst>
                                    </p:anim>
                                    <p:anim calcmode="lin" valueType="num">
                                      <p:cBhvr additive="repl">
                                        <p:cTn id="32" dur="500" fill="hold"/>
                                        <p:tgtEl>
                                          <p:spTgt spid="10244">
                                            <p:txEl>
                                              <p:pRg st="8" end="8"/>
                                            </p:txEl>
                                          </p:spTgt>
                                        </p:tgtEl>
                                        <p:attrNameLst>
                                          <p:attrName>ppt_y</p:attrName>
                                        </p:attrNameLst>
                                      </p:cBhvr>
                                      <p:tavLst>
                                        <p:tav tm="100000">
                                          <p:val>
                                            <p:strVal val="1+#ppt_h/2"/>
                                          </p:val>
                                        </p:tav>
                                        <p:tav>
                                          <p:val>
                                            <p:strVal val="#ppt_y"/>
                                          </p:val>
                                        </p:tav>
                                      </p:tavLst>
                                    </p:anim>
                                  </p:childTnLst>
                                </p:cTn>
                              </p:par>
                              <p:par>
                                <p:cTn id="33" presetID="2" presetClass="entr" presetSubtype="4" fill="hold" nodeType="withEffect">
                                  <p:stCondLst>
                                    <p:cond delay="0"/>
                                  </p:stCondLst>
                                  <p:childTnLst>
                                    <p:set>
                                      <p:cBhvr additive="repl">
                                        <p:cTn id="34" dur="1" fill="hold">
                                          <p:stCondLst>
                                            <p:cond delay="0"/>
                                          </p:stCondLst>
                                        </p:cTn>
                                        <p:tgtEl>
                                          <p:spTgt spid="10244">
                                            <p:txEl>
                                              <p:pRg st="9" end="9"/>
                                            </p:txEl>
                                          </p:spTgt>
                                        </p:tgtEl>
                                        <p:attrNameLst>
                                          <p:attrName>style.visibility</p:attrName>
                                        </p:attrNameLst>
                                      </p:cBhvr>
                                      <p:to>
                                        <p:strVal val="visible"/>
                                      </p:to>
                                    </p:set>
                                    <p:anim calcmode="lin" valueType="num">
                                      <p:cBhvr additive="repl">
                                        <p:cTn id="35" dur="500" fill="hold"/>
                                        <p:tgtEl>
                                          <p:spTgt spid="10244">
                                            <p:txEl>
                                              <p:pRg st="9" end="9"/>
                                            </p:txEl>
                                          </p:spTgt>
                                        </p:tgtEl>
                                        <p:attrNameLst>
                                          <p:attrName>ppt_x</p:attrName>
                                        </p:attrNameLst>
                                      </p:cBhvr>
                                      <p:tavLst>
                                        <p:tav tm="100000">
                                          <p:val>
                                            <p:strVal val="#ppt_x"/>
                                          </p:val>
                                        </p:tav>
                                        <p:tav>
                                          <p:val>
                                            <p:strVal val="#ppt_x"/>
                                          </p:val>
                                        </p:tav>
                                      </p:tavLst>
                                    </p:anim>
                                    <p:anim calcmode="lin" valueType="num">
                                      <p:cBhvr additive="repl">
                                        <p:cTn id="36" dur="500" fill="hold"/>
                                        <p:tgtEl>
                                          <p:spTgt spid="10244">
                                            <p:txEl>
                                              <p:pRg st="9" end="9"/>
                                            </p:txEl>
                                          </p:spTgt>
                                        </p:tgtEl>
                                        <p:attrNameLst>
                                          <p:attrName>ppt_y</p:attrName>
                                        </p:attrNameLst>
                                      </p:cBhvr>
                                      <p:tavLst>
                                        <p:tav tm="100000">
                                          <p:val>
                                            <p:strVal val="1+#ppt_h/2"/>
                                          </p:val>
                                        </p:tav>
                                        <p:tav>
                                          <p:val>
                                            <p:strVal val="#ppt_y"/>
                                          </p:val>
                                        </p:tav>
                                      </p:tavLst>
                                    </p:anim>
                                  </p:childTnLst>
                                </p:cTn>
                              </p:par>
                              <p:par>
                                <p:cTn id="37" presetID="2" presetClass="entr" presetSubtype="4" fill="hold" nodeType="withEffect">
                                  <p:stCondLst>
                                    <p:cond delay="0"/>
                                  </p:stCondLst>
                                  <p:childTnLst>
                                    <p:set>
                                      <p:cBhvr additive="repl">
                                        <p:cTn id="38" dur="1" fill="hold">
                                          <p:stCondLst>
                                            <p:cond delay="0"/>
                                          </p:stCondLst>
                                        </p:cTn>
                                        <p:tgtEl>
                                          <p:spTgt spid="10244">
                                            <p:txEl>
                                              <p:pRg st="10" end="10"/>
                                            </p:txEl>
                                          </p:spTgt>
                                        </p:tgtEl>
                                        <p:attrNameLst>
                                          <p:attrName>style.visibility</p:attrName>
                                        </p:attrNameLst>
                                      </p:cBhvr>
                                      <p:to>
                                        <p:strVal val="visible"/>
                                      </p:to>
                                    </p:set>
                                    <p:anim calcmode="lin" valueType="num">
                                      <p:cBhvr additive="repl">
                                        <p:cTn id="39" dur="500" fill="hold"/>
                                        <p:tgtEl>
                                          <p:spTgt spid="10244">
                                            <p:txEl>
                                              <p:pRg st="10" end="10"/>
                                            </p:txEl>
                                          </p:spTgt>
                                        </p:tgtEl>
                                        <p:attrNameLst>
                                          <p:attrName>ppt_x</p:attrName>
                                        </p:attrNameLst>
                                      </p:cBhvr>
                                      <p:tavLst>
                                        <p:tav tm="100000">
                                          <p:val>
                                            <p:strVal val="#ppt_x"/>
                                          </p:val>
                                        </p:tav>
                                        <p:tav>
                                          <p:val>
                                            <p:strVal val="#ppt_x"/>
                                          </p:val>
                                        </p:tav>
                                      </p:tavLst>
                                    </p:anim>
                                    <p:anim calcmode="lin" valueType="num">
                                      <p:cBhvr additive="repl">
                                        <p:cTn id="40" dur="500" fill="hold"/>
                                        <p:tgtEl>
                                          <p:spTgt spid="10244">
                                            <p:txEl>
                                              <p:pRg st="10" end="10"/>
                                            </p:txEl>
                                          </p:spTgt>
                                        </p:tgtEl>
                                        <p:attrNameLst>
                                          <p:attrName>ppt_y</p:attrName>
                                        </p:attrNameLst>
                                      </p:cBhvr>
                                      <p:tavLst>
                                        <p:tav tm="100000">
                                          <p:val>
                                            <p:strVal val="1+#ppt_h/2"/>
                                          </p:val>
                                        </p:tav>
                                        <p:tav>
                                          <p:val>
                                            <p:strVal val="#ppt_y"/>
                                          </p:val>
                                        </p:tav>
                                      </p:tavLst>
                                    </p:anim>
                                  </p:childTnLst>
                                </p:cTn>
                              </p:par>
                              <p:par>
                                <p:cTn id="41" presetID="2" presetClass="entr" presetSubtype="4" fill="hold" nodeType="withEffect">
                                  <p:stCondLst>
                                    <p:cond delay="0"/>
                                  </p:stCondLst>
                                  <p:childTnLst>
                                    <p:set>
                                      <p:cBhvr additive="repl">
                                        <p:cTn id="42" dur="1" fill="hold">
                                          <p:stCondLst>
                                            <p:cond delay="0"/>
                                          </p:stCondLst>
                                        </p:cTn>
                                        <p:tgtEl>
                                          <p:spTgt spid="10244">
                                            <p:txEl>
                                              <p:pRg st="11" end="11"/>
                                            </p:txEl>
                                          </p:spTgt>
                                        </p:tgtEl>
                                        <p:attrNameLst>
                                          <p:attrName>style.visibility</p:attrName>
                                        </p:attrNameLst>
                                      </p:cBhvr>
                                      <p:to>
                                        <p:strVal val="visible"/>
                                      </p:to>
                                    </p:set>
                                    <p:anim calcmode="lin" valueType="num">
                                      <p:cBhvr additive="repl">
                                        <p:cTn id="43" dur="500" fill="hold"/>
                                        <p:tgtEl>
                                          <p:spTgt spid="10244">
                                            <p:txEl>
                                              <p:pRg st="11" end="11"/>
                                            </p:txEl>
                                          </p:spTgt>
                                        </p:tgtEl>
                                        <p:attrNameLst>
                                          <p:attrName>ppt_x</p:attrName>
                                        </p:attrNameLst>
                                      </p:cBhvr>
                                      <p:tavLst>
                                        <p:tav tm="100000">
                                          <p:val>
                                            <p:strVal val="#ppt_x"/>
                                          </p:val>
                                        </p:tav>
                                        <p:tav>
                                          <p:val>
                                            <p:strVal val="#ppt_x"/>
                                          </p:val>
                                        </p:tav>
                                      </p:tavLst>
                                    </p:anim>
                                    <p:anim calcmode="lin" valueType="num">
                                      <p:cBhvr additive="repl">
                                        <p:cTn id="44" dur="500" fill="hold"/>
                                        <p:tgtEl>
                                          <p:spTgt spid="10244">
                                            <p:txEl>
                                              <p:pRg st="11" end="11"/>
                                            </p:txEl>
                                          </p:spTgt>
                                        </p:tgtEl>
                                        <p:attrNameLst>
                                          <p:attrName>ppt_y</p:attrName>
                                        </p:attrNameLst>
                                      </p:cBhvr>
                                      <p:tavLst>
                                        <p:tav tm="100000">
                                          <p:val>
                                            <p:strVal val="1+#ppt_h/2"/>
                                          </p:val>
                                        </p:tav>
                                        <p:tav>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additive="repl">
                                        <p:cTn id="48" dur="1" fill="hold">
                                          <p:stCondLst>
                                            <p:cond delay="0"/>
                                          </p:stCondLst>
                                        </p:cTn>
                                        <p:tgtEl>
                                          <p:spTgt spid="10244">
                                            <p:txEl>
                                              <p:pRg st="13" end="13"/>
                                            </p:txEl>
                                          </p:spTgt>
                                        </p:tgtEl>
                                        <p:attrNameLst>
                                          <p:attrName>style.visibility</p:attrName>
                                        </p:attrNameLst>
                                      </p:cBhvr>
                                      <p:to>
                                        <p:strVal val="visible"/>
                                      </p:to>
                                    </p:set>
                                    <p:anim calcmode="lin" valueType="num">
                                      <p:cBhvr additive="repl">
                                        <p:cTn id="49" dur="500" fill="hold"/>
                                        <p:tgtEl>
                                          <p:spTgt spid="10244">
                                            <p:txEl>
                                              <p:pRg st="13" end="13"/>
                                            </p:txEl>
                                          </p:spTgt>
                                        </p:tgtEl>
                                        <p:attrNameLst>
                                          <p:attrName>ppt_x</p:attrName>
                                        </p:attrNameLst>
                                      </p:cBhvr>
                                      <p:tavLst>
                                        <p:tav tm="100000">
                                          <p:val>
                                            <p:strVal val="#ppt_x"/>
                                          </p:val>
                                        </p:tav>
                                        <p:tav>
                                          <p:val>
                                            <p:strVal val="#ppt_x"/>
                                          </p:val>
                                        </p:tav>
                                      </p:tavLst>
                                    </p:anim>
                                    <p:anim calcmode="lin" valueType="num">
                                      <p:cBhvr additive="repl">
                                        <p:cTn id="50" dur="500" fill="hold"/>
                                        <p:tgtEl>
                                          <p:spTgt spid="10244">
                                            <p:txEl>
                                              <p:pRg st="13" end="13"/>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C87D4E22-9BCA-D98C-EBD4-E48BB5E46BA9}"/>
            </a:ext>
          </a:extLst>
        </p:cNvPr>
        <p:cNvGrpSpPr/>
        <p:nvPr/>
      </p:nvGrpSpPr>
      <p:grpSpPr>
        <a:xfrm>
          <a:off x="0" y="0"/>
          <a:ext cx="0" cy="0"/>
          <a:chOff x="0" y="0"/>
          <a:chExt cx="0" cy="0"/>
        </a:xfrm>
      </p:grpSpPr>
      <p:pic>
        <p:nvPicPr>
          <p:cNvPr id="19457" name="Picture 1">
            <a:extLst>
              <a:ext uri="{FF2B5EF4-FFF2-40B4-BE49-F238E27FC236}">
                <a16:creationId xmlns:a16="http://schemas.microsoft.com/office/drawing/2014/main" id="{A226B896-8C0F-0A3E-BF95-7D0235DE36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25"/>
            <a:ext cx="1522413" cy="111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58" name="Line 2">
            <a:extLst>
              <a:ext uri="{FF2B5EF4-FFF2-40B4-BE49-F238E27FC236}">
                <a16:creationId xmlns:a16="http://schemas.microsoft.com/office/drawing/2014/main" id="{5BF13A64-612A-3862-8E0A-D2311D835F99}"/>
              </a:ext>
            </a:extLst>
          </p:cNvPr>
          <p:cNvSpPr>
            <a:spLocks noChangeShapeType="1"/>
          </p:cNvSpPr>
          <p:nvPr/>
        </p:nvSpPr>
        <p:spPr bwMode="auto">
          <a:xfrm>
            <a:off x="0" y="1169988"/>
            <a:ext cx="10466388" cy="3175"/>
          </a:xfrm>
          <a:prstGeom prst="line">
            <a:avLst/>
          </a:prstGeom>
          <a:noFill/>
          <a:ln w="123840" cap="flat">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459" name="Rectangle 3">
            <a:extLst>
              <a:ext uri="{FF2B5EF4-FFF2-40B4-BE49-F238E27FC236}">
                <a16:creationId xmlns:a16="http://schemas.microsoft.com/office/drawing/2014/main" id="{F70DEB03-C9EC-A813-1247-824263039C12}"/>
              </a:ext>
            </a:extLst>
          </p:cNvPr>
          <p:cNvSpPr>
            <a:spLocks noChangeArrowheads="1"/>
          </p:cNvSpPr>
          <p:nvPr/>
        </p:nvSpPr>
        <p:spPr bwMode="auto">
          <a:xfrm>
            <a:off x="1600200" y="382588"/>
            <a:ext cx="89439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ts val="3500"/>
              </a:lnSpc>
            </a:pPr>
            <a:r>
              <a:rPr lang="en-US" altLang="en-US" sz="4400" b="0" dirty="0">
                <a:solidFill>
                  <a:srgbClr val="002060"/>
                </a:solidFill>
                <a:latin typeface="Tahoma" panose="020B0604030504040204" pitchFamily="34" charset="0"/>
              </a:rPr>
              <a:t>FOX-Plus</a:t>
            </a:r>
            <a:br>
              <a:rPr lang="en-US" altLang="en-US" sz="4000" b="0" dirty="0">
                <a:solidFill>
                  <a:srgbClr val="002060"/>
                </a:solidFill>
                <a:latin typeface="Tahoma" panose="020B0604030504040204" pitchFamily="34" charset="0"/>
              </a:rPr>
            </a:br>
            <a:r>
              <a:rPr lang="en-US" altLang="en-US" sz="4000" b="0" dirty="0">
                <a:solidFill>
                  <a:srgbClr val="002060"/>
                </a:solidFill>
                <a:latin typeface="Tahoma" panose="020B0604030504040204" pitchFamily="34" charset="0"/>
              </a:rPr>
              <a:t> </a:t>
            </a:r>
            <a:r>
              <a:rPr lang="en-US" altLang="en-US" sz="3200" b="0" dirty="0">
                <a:solidFill>
                  <a:srgbClr val="002060"/>
                </a:solidFill>
                <a:latin typeface="Tahoma" panose="020B0604030504040204" pitchFamily="34" charset="0"/>
              </a:rPr>
              <a:t>Project Status Review</a:t>
            </a:r>
          </a:p>
        </p:txBody>
      </p:sp>
      <p:sp>
        <p:nvSpPr>
          <p:cNvPr id="19460" name="Rectangle 4">
            <a:extLst>
              <a:ext uri="{FF2B5EF4-FFF2-40B4-BE49-F238E27FC236}">
                <a16:creationId xmlns:a16="http://schemas.microsoft.com/office/drawing/2014/main" id="{5C0FD254-CC3F-A631-F581-D422568EAA6F}"/>
              </a:ext>
            </a:extLst>
          </p:cNvPr>
          <p:cNvSpPr>
            <a:spLocks noChangeArrowheads="1"/>
          </p:cNvSpPr>
          <p:nvPr/>
        </p:nvSpPr>
        <p:spPr bwMode="auto">
          <a:xfrm>
            <a:off x="457200" y="1382713"/>
            <a:ext cx="10817225" cy="4566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9pPr>
          </a:lstStyle>
          <a:p>
            <a:pPr algn="l" hangingPunct="1">
              <a:lnSpc>
                <a:spcPts val="2500"/>
              </a:lnSpc>
              <a:buClrTx/>
              <a:buFontTx/>
              <a:buNone/>
            </a:pPr>
            <a:r>
              <a:rPr lang="en-US" altLang="en-US" sz="2400" b="0" dirty="0">
                <a:solidFill>
                  <a:schemeClr val="tx1"/>
                </a:solidFill>
                <a:latin typeface="Arial Black" panose="020B0A04020102020204" pitchFamily="34" charset="0"/>
              </a:rPr>
              <a:t>IIIc. RXTX board</a:t>
            </a:r>
          </a:p>
          <a:p>
            <a:pPr algn="l" hangingPunct="1">
              <a:lnSpc>
                <a:spcPts val="2500"/>
              </a:lnSpc>
              <a:buClrTx/>
              <a:buFontTx/>
              <a:buNone/>
            </a:pPr>
            <a:endParaRPr lang="en-US" altLang="en-US" sz="2400" b="0" dirty="0">
              <a:solidFill>
                <a:srgbClr val="002060"/>
              </a:solidFill>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New version of the RXTX board is being worked by Eric. </a:t>
            </a:r>
          </a:p>
          <a:p>
            <a:pPr algn="l" hangingPunct="1">
              <a:lnSpc>
                <a:spcPts val="2500"/>
              </a:lnSpc>
              <a:buClrTx/>
              <a:buFontTx/>
              <a:buNone/>
            </a:pPr>
            <a:endParaRPr lang="en-US" altLang="en-US" sz="2000" b="0" dirty="0">
              <a:solidFill>
                <a:srgbClr val="002060"/>
              </a:solidFill>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Current STATUS: work in progress on the RXTX</a:t>
            </a:r>
          </a:p>
          <a:p>
            <a:pPr algn="l" hangingPunct="1">
              <a:lnSpc>
                <a:spcPts val="2500"/>
              </a:lnSpc>
              <a:buClrTx/>
              <a:buFontTx/>
              <a:buNone/>
            </a:pPr>
            <a:endParaRPr lang="en-US" altLang="en-US" sz="2000" b="0" dirty="0">
              <a:solidFill>
                <a:srgbClr val="002060"/>
              </a:solidFill>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Issues / Challenges: work on the new version of the RXTX board is being delayed due to GOLF-TEE priorities</a:t>
            </a:r>
          </a:p>
          <a:p>
            <a:pPr algn="l" hangingPunct="1">
              <a:lnSpc>
                <a:spcPts val="2500"/>
              </a:lnSpc>
              <a:buClrTx/>
              <a:buFontTx/>
              <a:buNone/>
            </a:pPr>
            <a:endParaRPr lang="en-US" altLang="en-US" sz="2000" b="0" dirty="0">
              <a:solidFill>
                <a:srgbClr val="002060"/>
              </a:solidFill>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Next Steps: use last version of RXTX for the Fox-Plus LTM? Works well on ME-SAT! </a:t>
            </a:r>
          </a:p>
          <a:p>
            <a:pPr algn="l" hangingPunct="1">
              <a:lnSpc>
                <a:spcPts val="2500"/>
              </a:lnSpc>
              <a:buClrTx/>
              <a:buFontTx/>
              <a:buNone/>
            </a:pPr>
            <a:r>
              <a:rPr lang="en-US" altLang="en-US" sz="2000" b="0" dirty="0">
                <a:latin typeface="Arial Black" panose="020B0A04020102020204" pitchFamily="34" charset="0"/>
              </a:rPr>
              <a:t> </a:t>
            </a:r>
          </a:p>
          <a:p>
            <a:pPr algn="l" hangingPunct="1">
              <a:lnSpc>
                <a:spcPts val="2500"/>
              </a:lnSpc>
              <a:buClrTx/>
              <a:buFontTx/>
              <a:buNone/>
            </a:pPr>
            <a:endParaRPr lang="en-US" altLang="en-US" sz="2000" b="0" dirty="0">
              <a:latin typeface="Arial Black" panose="020B0A04020102020204" pitchFamily="34" charset="0"/>
            </a:endParaRPr>
          </a:p>
          <a:p>
            <a:pPr algn="l" hangingPunct="1">
              <a:lnSpc>
                <a:spcPts val="2500"/>
              </a:lnSpc>
              <a:buClrTx/>
              <a:buFontTx/>
              <a:buNone/>
            </a:pPr>
            <a:r>
              <a:rPr lang="en-US" altLang="en-US" sz="2000" b="0" dirty="0">
                <a:solidFill>
                  <a:srgbClr val="CC6600"/>
                </a:solidFill>
                <a:latin typeface="Arial Black" panose="020B0A04020102020204" pitchFamily="34" charset="0"/>
              </a:rPr>
              <a:t>     </a:t>
            </a:r>
          </a:p>
        </p:txBody>
      </p:sp>
      <p:sp>
        <p:nvSpPr>
          <p:cNvPr id="19461" name="Rectangle 5">
            <a:extLst>
              <a:ext uri="{FF2B5EF4-FFF2-40B4-BE49-F238E27FC236}">
                <a16:creationId xmlns:a16="http://schemas.microsoft.com/office/drawing/2014/main" id="{400F094A-084A-A8BB-AD7D-DF4768B53389}"/>
              </a:ext>
            </a:extLst>
          </p:cNvPr>
          <p:cNvSpPr>
            <a:spLocks noChangeArrowheads="1"/>
          </p:cNvSpPr>
          <p:nvPr/>
        </p:nvSpPr>
        <p:spPr bwMode="auto">
          <a:xfrm>
            <a:off x="11579225" y="6396038"/>
            <a:ext cx="5556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000000"/>
                </a:solidFill>
                <a:latin typeface="Tahoma" panose="020B0604030504040204" pitchFamily="34" charset="0"/>
              </a:rPr>
              <a:t>4</a:t>
            </a:r>
          </a:p>
        </p:txBody>
      </p:sp>
      <p:grpSp>
        <p:nvGrpSpPr>
          <p:cNvPr id="19462" name="Group 6">
            <a:extLst>
              <a:ext uri="{FF2B5EF4-FFF2-40B4-BE49-F238E27FC236}">
                <a16:creationId xmlns:a16="http://schemas.microsoft.com/office/drawing/2014/main" id="{F98A0C16-E659-DCBE-D90C-E1525A04F8B2}"/>
              </a:ext>
            </a:extLst>
          </p:cNvPr>
          <p:cNvGrpSpPr>
            <a:grpSpLocks/>
          </p:cNvGrpSpPr>
          <p:nvPr/>
        </p:nvGrpSpPr>
        <p:grpSpPr bwMode="auto">
          <a:xfrm>
            <a:off x="10509250" y="93663"/>
            <a:ext cx="1719263" cy="1076325"/>
            <a:chOff x="6620" y="59"/>
            <a:chExt cx="1083" cy="678"/>
          </a:xfrm>
        </p:grpSpPr>
        <p:sp>
          <p:nvSpPr>
            <p:cNvPr id="19463" name="Line 7">
              <a:extLst>
                <a:ext uri="{FF2B5EF4-FFF2-40B4-BE49-F238E27FC236}">
                  <a16:creationId xmlns:a16="http://schemas.microsoft.com/office/drawing/2014/main" id="{A57D79CB-C159-FE55-E14A-B485F93AF46B}"/>
                </a:ext>
              </a:extLst>
            </p:cNvPr>
            <p:cNvSpPr>
              <a:spLocks noChangeShapeType="1"/>
            </p:cNvSpPr>
            <p:nvPr/>
          </p:nvSpPr>
          <p:spPr bwMode="auto">
            <a:xfrm>
              <a:off x="6648" y="738"/>
              <a:ext cx="999" cy="0"/>
            </a:xfrm>
            <a:prstGeom prst="line">
              <a:avLst/>
            </a:prstGeom>
            <a:noFill/>
            <a:ln w="123840" cap="flat">
              <a:solidFill>
                <a:srgbClr val="0070C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19464" name="Picture 8">
              <a:extLst>
                <a:ext uri="{FF2B5EF4-FFF2-40B4-BE49-F238E27FC236}">
                  <a16:creationId xmlns:a16="http://schemas.microsoft.com/office/drawing/2014/main" id="{BDC2930D-D92F-2A29-4178-B27E58503D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0" y="59"/>
              <a:ext cx="639" cy="5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9465" name="Rectangle 9">
              <a:extLst>
                <a:ext uri="{FF2B5EF4-FFF2-40B4-BE49-F238E27FC236}">
                  <a16:creationId xmlns:a16="http://schemas.microsoft.com/office/drawing/2014/main" id="{C310599C-F3E9-4F2E-FE4D-8350654DEC59}"/>
                </a:ext>
              </a:extLst>
            </p:cNvPr>
            <p:cNvSpPr>
              <a:spLocks noChangeArrowheads="1"/>
            </p:cNvSpPr>
            <p:nvPr/>
          </p:nvSpPr>
          <p:spPr bwMode="auto">
            <a:xfrm>
              <a:off x="7038" y="261"/>
              <a:ext cx="665"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CC6600"/>
                  </a:solidFill>
                  <a:latin typeface="Arial Black" panose="020B0A04020102020204" pitchFamily="34" charset="0"/>
                  <a:cs typeface="DejaVu Sans" panose="020B0603030804020204" pitchFamily="34" charset="0"/>
                </a:rPr>
                <a:t>FOX+</a:t>
              </a:r>
            </a:p>
          </p:txBody>
        </p:sp>
      </p:grpSp>
    </p:spTree>
    <p:extLst>
      <p:ext uri="{BB962C8B-B14F-4D97-AF65-F5344CB8AC3E}">
        <p14:creationId xmlns:p14="http://schemas.microsoft.com/office/powerpoint/2010/main" val="334161550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19460">
                                            <p:txEl>
                                              <p:pRg st="0" end="0"/>
                                            </p:txEl>
                                          </p:spTgt>
                                        </p:tgtEl>
                                        <p:attrNameLst>
                                          <p:attrName>style.visibility</p:attrName>
                                        </p:attrNameLst>
                                      </p:cBhvr>
                                      <p:to>
                                        <p:strVal val="visible"/>
                                      </p:to>
                                    </p:set>
                                    <p:anim calcmode="lin" valueType="num">
                                      <p:cBhvr additive="repl">
                                        <p:cTn id="7" dur="500" fill="hold"/>
                                        <p:tgtEl>
                                          <p:spTgt spid="19460">
                                            <p:txEl>
                                              <p:pRg st="0" end="0"/>
                                            </p:txEl>
                                          </p:spTgt>
                                        </p:tgtEl>
                                        <p:attrNameLst>
                                          <p:attrName>ppt_x</p:attrName>
                                        </p:attrNameLst>
                                      </p:cBhvr>
                                      <p:tavLst>
                                        <p:tav tm="100000">
                                          <p:val>
                                            <p:strVal val="#ppt_x"/>
                                          </p:val>
                                        </p:tav>
                                        <p:tav>
                                          <p:val>
                                            <p:strVal val="#ppt_x"/>
                                          </p:val>
                                        </p:tav>
                                      </p:tavLst>
                                    </p:anim>
                                    <p:anim calcmode="lin" valueType="num">
                                      <p:cBhvr additive="repl">
                                        <p:cTn id="8" dur="500" fill="hold"/>
                                        <p:tgtEl>
                                          <p:spTgt spid="19460">
                                            <p:txEl>
                                              <p:pRg st="0" end="0"/>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81" name="Picture 1">
            <a:extLst>
              <a:ext uri="{FF2B5EF4-FFF2-40B4-BE49-F238E27FC236}">
                <a16:creationId xmlns:a16="http://schemas.microsoft.com/office/drawing/2014/main" id="{3828B5F3-2795-4D5C-52A8-3DB4EB580D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25"/>
            <a:ext cx="1522413" cy="111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482" name="Line 2">
            <a:extLst>
              <a:ext uri="{FF2B5EF4-FFF2-40B4-BE49-F238E27FC236}">
                <a16:creationId xmlns:a16="http://schemas.microsoft.com/office/drawing/2014/main" id="{25DE5C45-ED5C-C025-144E-10BB3CF55744}"/>
              </a:ext>
            </a:extLst>
          </p:cNvPr>
          <p:cNvSpPr>
            <a:spLocks noChangeShapeType="1"/>
          </p:cNvSpPr>
          <p:nvPr/>
        </p:nvSpPr>
        <p:spPr bwMode="auto">
          <a:xfrm>
            <a:off x="0" y="1169988"/>
            <a:ext cx="10466388" cy="3175"/>
          </a:xfrm>
          <a:prstGeom prst="line">
            <a:avLst/>
          </a:prstGeom>
          <a:noFill/>
          <a:ln w="123840" cap="flat">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83" name="Rectangle 3">
            <a:extLst>
              <a:ext uri="{FF2B5EF4-FFF2-40B4-BE49-F238E27FC236}">
                <a16:creationId xmlns:a16="http://schemas.microsoft.com/office/drawing/2014/main" id="{4331CAEA-A8EB-225F-9778-BBEF58F5D87B}"/>
              </a:ext>
            </a:extLst>
          </p:cNvPr>
          <p:cNvSpPr>
            <a:spLocks noChangeArrowheads="1"/>
          </p:cNvSpPr>
          <p:nvPr/>
        </p:nvSpPr>
        <p:spPr bwMode="auto">
          <a:xfrm>
            <a:off x="1600200" y="382588"/>
            <a:ext cx="89439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ts val="3500"/>
              </a:lnSpc>
            </a:pPr>
            <a:r>
              <a:rPr lang="en-US" altLang="en-US" sz="4400" b="0" dirty="0">
                <a:solidFill>
                  <a:srgbClr val="002060"/>
                </a:solidFill>
                <a:latin typeface="Tahoma" panose="020B0604030504040204" pitchFamily="34" charset="0"/>
              </a:rPr>
              <a:t>FOX-Plus</a:t>
            </a:r>
            <a:br>
              <a:rPr lang="en-US" altLang="en-US" sz="4000" b="0" dirty="0">
                <a:solidFill>
                  <a:srgbClr val="002060"/>
                </a:solidFill>
                <a:latin typeface="Tahoma" panose="020B0604030504040204" pitchFamily="34" charset="0"/>
              </a:rPr>
            </a:br>
            <a:r>
              <a:rPr lang="en-US" altLang="en-US" sz="4000" b="0" dirty="0">
                <a:solidFill>
                  <a:srgbClr val="002060"/>
                </a:solidFill>
                <a:latin typeface="Tahoma" panose="020B0604030504040204" pitchFamily="34" charset="0"/>
              </a:rPr>
              <a:t> </a:t>
            </a:r>
            <a:r>
              <a:rPr lang="en-US" altLang="en-US" sz="3200" b="0" dirty="0">
                <a:solidFill>
                  <a:srgbClr val="002060"/>
                </a:solidFill>
                <a:latin typeface="Tahoma" panose="020B0604030504040204" pitchFamily="34" charset="0"/>
              </a:rPr>
              <a:t>Project Status Review</a:t>
            </a:r>
          </a:p>
        </p:txBody>
      </p:sp>
      <p:sp>
        <p:nvSpPr>
          <p:cNvPr id="20484" name="Rectangle 4">
            <a:extLst>
              <a:ext uri="{FF2B5EF4-FFF2-40B4-BE49-F238E27FC236}">
                <a16:creationId xmlns:a16="http://schemas.microsoft.com/office/drawing/2014/main" id="{4D8EAD96-9133-6E39-A8DE-B890612F3E97}"/>
              </a:ext>
            </a:extLst>
          </p:cNvPr>
          <p:cNvSpPr>
            <a:spLocks noChangeArrowheads="1"/>
          </p:cNvSpPr>
          <p:nvPr/>
        </p:nvSpPr>
        <p:spPr bwMode="auto">
          <a:xfrm>
            <a:off x="457200" y="1382713"/>
            <a:ext cx="10817225" cy="3284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9pPr>
          </a:lstStyle>
          <a:p>
            <a:pPr algn="l" hangingPunct="1">
              <a:lnSpc>
                <a:spcPts val="2500"/>
              </a:lnSpc>
              <a:buClrTx/>
              <a:buFontTx/>
              <a:buNone/>
            </a:pPr>
            <a:r>
              <a:rPr lang="en-US" altLang="en-US" sz="2400" b="0" dirty="0">
                <a:solidFill>
                  <a:schemeClr val="tx1"/>
                </a:solidFill>
                <a:latin typeface="Arial Black" panose="020B0A04020102020204" pitchFamily="34" charset="0"/>
              </a:rPr>
              <a:t>IV. Software</a:t>
            </a:r>
            <a:endParaRPr lang="en-US" altLang="en-US" b="0" dirty="0">
              <a:solidFill>
                <a:schemeClr val="tx1"/>
              </a:solidFill>
              <a:latin typeface="Arial Black" panose="020B0A04020102020204" pitchFamily="34" charset="0"/>
            </a:endParaRPr>
          </a:p>
          <a:p>
            <a:pPr algn="l" hangingPunct="1">
              <a:lnSpc>
                <a:spcPts val="2500"/>
              </a:lnSpc>
              <a:buClrTx/>
              <a:buFontTx/>
              <a:buNone/>
            </a:pPr>
            <a:r>
              <a:rPr lang="en-US" altLang="en-US" sz="2600" b="0" dirty="0">
                <a:latin typeface="Arial Black" panose="020B0A04020102020204" pitchFamily="34" charset="0"/>
              </a:rPr>
              <a:t>             </a:t>
            </a:r>
          </a:p>
          <a:p>
            <a:pPr algn="l" hangingPunct="1">
              <a:lnSpc>
                <a:spcPts val="2500"/>
              </a:lnSpc>
              <a:buClrTx/>
              <a:buFontTx/>
              <a:buNone/>
            </a:pPr>
            <a:r>
              <a:rPr lang="en-US" altLang="en-US" sz="2000" b="0" dirty="0">
                <a:solidFill>
                  <a:srgbClr val="002060"/>
                </a:solidFill>
                <a:latin typeface="Arial Black" panose="020B0A04020102020204" pitchFamily="34" charset="0"/>
              </a:rPr>
              <a:t>There are 3 separate software modules:</a:t>
            </a:r>
          </a:p>
          <a:p>
            <a:pPr marL="457200" indent="-457200" algn="l" hangingPunct="1">
              <a:lnSpc>
                <a:spcPts val="2500"/>
              </a:lnSpc>
              <a:buClrTx/>
              <a:buFontTx/>
              <a:buAutoNum type="alphaLcPeriod"/>
            </a:pPr>
            <a:r>
              <a:rPr lang="en-US" altLang="en-US" sz="2000" b="0" dirty="0">
                <a:solidFill>
                  <a:srgbClr val="002060"/>
                </a:solidFill>
                <a:latin typeface="Arial Black" panose="020B0A04020102020204" pitchFamily="34" charset="0"/>
              </a:rPr>
              <a:t>Flight software – firmware on the IHU</a:t>
            </a:r>
          </a:p>
          <a:p>
            <a:pPr marL="457200" indent="-457200" algn="l" hangingPunct="1">
              <a:lnSpc>
                <a:spcPts val="2500"/>
              </a:lnSpc>
              <a:buClrTx/>
              <a:buFontTx/>
              <a:buAutoNum type="alphaLcPeriod"/>
            </a:pPr>
            <a:r>
              <a:rPr lang="en-US" altLang="en-US" sz="2000" b="0" dirty="0">
                <a:solidFill>
                  <a:srgbClr val="002060"/>
                </a:solidFill>
                <a:latin typeface="Arial Black" panose="020B0A04020102020204" pitchFamily="34" charset="0"/>
              </a:rPr>
              <a:t>AMCOM – Over-the-Air (OTA) test command software</a:t>
            </a:r>
          </a:p>
          <a:p>
            <a:pPr marL="457200" indent="-457200" algn="l" hangingPunct="1">
              <a:lnSpc>
                <a:spcPts val="2500"/>
              </a:lnSpc>
              <a:buClrTx/>
              <a:buFontTx/>
              <a:buAutoNum type="alphaLcPeriod"/>
            </a:pPr>
            <a:r>
              <a:rPr lang="en-US" altLang="en-US" sz="2000" b="0" dirty="0">
                <a:solidFill>
                  <a:srgbClr val="002060"/>
                </a:solidFill>
                <a:latin typeface="Arial Black" panose="020B0A04020102020204" pitchFamily="34" charset="0"/>
              </a:rPr>
              <a:t>Fox Telecom – telemetry</a:t>
            </a:r>
          </a:p>
          <a:p>
            <a:pPr algn="l" hangingPunct="1">
              <a:lnSpc>
                <a:spcPts val="2500"/>
              </a:lnSpc>
              <a:buClrTx/>
              <a:buFontTx/>
              <a:buNone/>
            </a:pPr>
            <a:endParaRPr lang="en-US" altLang="en-US" sz="2400" b="0" dirty="0">
              <a:latin typeface="Arial Black" panose="020B0A04020102020204" pitchFamily="34" charset="0"/>
            </a:endParaRPr>
          </a:p>
          <a:p>
            <a:pPr algn="l" hangingPunct="1">
              <a:lnSpc>
                <a:spcPts val="2500"/>
              </a:lnSpc>
              <a:buClrTx/>
              <a:buFontTx/>
              <a:buNone/>
            </a:pPr>
            <a:r>
              <a:rPr lang="en-US" altLang="en-US" sz="2000" b="0" dirty="0">
                <a:latin typeface="Arial Black" panose="020B0A04020102020204" pitchFamily="34" charset="0"/>
              </a:rPr>
              <a:t> </a:t>
            </a:r>
          </a:p>
          <a:p>
            <a:pPr algn="l" hangingPunct="1">
              <a:lnSpc>
                <a:spcPts val="2500"/>
              </a:lnSpc>
              <a:buClrTx/>
              <a:buFontTx/>
              <a:buNone/>
            </a:pPr>
            <a:endParaRPr lang="en-US" altLang="en-US" sz="2000" b="0" dirty="0">
              <a:latin typeface="Arial Black" panose="020B0A04020102020204" pitchFamily="34" charset="0"/>
            </a:endParaRPr>
          </a:p>
          <a:p>
            <a:pPr algn="l" hangingPunct="1">
              <a:lnSpc>
                <a:spcPts val="2500"/>
              </a:lnSpc>
              <a:buClrTx/>
              <a:buFontTx/>
              <a:buNone/>
            </a:pPr>
            <a:r>
              <a:rPr lang="en-US" altLang="en-US" sz="2000" b="0" dirty="0">
                <a:solidFill>
                  <a:srgbClr val="CC6600"/>
                </a:solidFill>
                <a:latin typeface="Arial Black" panose="020B0A04020102020204" pitchFamily="34" charset="0"/>
              </a:rPr>
              <a:t>     </a:t>
            </a:r>
          </a:p>
        </p:txBody>
      </p:sp>
      <p:sp>
        <p:nvSpPr>
          <p:cNvPr id="20485" name="Rectangle 5">
            <a:extLst>
              <a:ext uri="{FF2B5EF4-FFF2-40B4-BE49-F238E27FC236}">
                <a16:creationId xmlns:a16="http://schemas.microsoft.com/office/drawing/2014/main" id="{D2447CF0-41C8-B6BD-3FBC-BB7D558E1619}"/>
              </a:ext>
            </a:extLst>
          </p:cNvPr>
          <p:cNvSpPr>
            <a:spLocks noChangeArrowheads="1"/>
          </p:cNvSpPr>
          <p:nvPr/>
        </p:nvSpPr>
        <p:spPr bwMode="auto">
          <a:xfrm>
            <a:off x="11579225" y="6396038"/>
            <a:ext cx="5556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000000"/>
                </a:solidFill>
                <a:latin typeface="Tahoma" panose="020B0604030504040204" pitchFamily="34" charset="0"/>
              </a:rPr>
              <a:t>4</a:t>
            </a:r>
          </a:p>
        </p:txBody>
      </p:sp>
      <p:grpSp>
        <p:nvGrpSpPr>
          <p:cNvPr id="20486" name="Group 6">
            <a:extLst>
              <a:ext uri="{FF2B5EF4-FFF2-40B4-BE49-F238E27FC236}">
                <a16:creationId xmlns:a16="http://schemas.microsoft.com/office/drawing/2014/main" id="{43C0199D-9E80-07A0-B324-EFBBA9D24CB5}"/>
              </a:ext>
            </a:extLst>
          </p:cNvPr>
          <p:cNvGrpSpPr>
            <a:grpSpLocks/>
          </p:cNvGrpSpPr>
          <p:nvPr/>
        </p:nvGrpSpPr>
        <p:grpSpPr bwMode="auto">
          <a:xfrm>
            <a:off x="10509250" y="93663"/>
            <a:ext cx="1719263" cy="1076325"/>
            <a:chOff x="6620" y="59"/>
            <a:chExt cx="1083" cy="678"/>
          </a:xfrm>
        </p:grpSpPr>
        <p:sp>
          <p:nvSpPr>
            <p:cNvPr id="20487" name="Line 7">
              <a:extLst>
                <a:ext uri="{FF2B5EF4-FFF2-40B4-BE49-F238E27FC236}">
                  <a16:creationId xmlns:a16="http://schemas.microsoft.com/office/drawing/2014/main" id="{95D66B66-32DB-1944-B3E3-323B0EC53131}"/>
                </a:ext>
              </a:extLst>
            </p:cNvPr>
            <p:cNvSpPr>
              <a:spLocks noChangeShapeType="1"/>
            </p:cNvSpPr>
            <p:nvPr/>
          </p:nvSpPr>
          <p:spPr bwMode="auto">
            <a:xfrm>
              <a:off x="6648" y="738"/>
              <a:ext cx="999" cy="0"/>
            </a:xfrm>
            <a:prstGeom prst="line">
              <a:avLst/>
            </a:prstGeom>
            <a:noFill/>
            <a:ln w="123840" cap="flat">
              <a:solidFill>
                <a:srgbClr val="0070C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20488" name="Picture 8">
              <a:extLst>
                <a:ext uri="{FF2B5EF4-FFF2-40B4-BE49-F238E27FC236}">
                  <a16:creationId xmlns:a16="http://schemas.microsoft.com/office/drawing/2014/main" id="{262BC20A-4C3D-F80E-097F-1BA3A8382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0" y="59"/>
              <a:ext cx="639" cy="5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489" name="Rectangle 9">
              <a:extLst>
                <a:ext uri="{FF2B5EF4-FFF2-40B4-BE49-F238E27FC236}">
                  <a16:creationId xmlns:a16="http://schemas.microsoft.com/office/drawing/2014/main" id="{6B7485C4-265D-4418-EA30-17A27660E86B}"/>
                </a:ext>
              </a:extLst>
            </p:cNvPr>
            <p:cNvSpPr>
              <a:spLocks noChangeArrowheads="1"/>
            </p:cNvSpPr>
            <p:nvPr/>
          </p:nvSpPr>
          <p:spPr bwMode="auto">
            <a:xfrm>
              <a:off x="7038" y="261"/>
              <a:ext cx="665"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CC6600"/>
                  </a:solidFill>
                  <a:latin typeface="Arial Black" panose="020B0A04020102020204" pitchFamily="34" charset="0"/>
                  <a:cs typeface="DejaVu Sans" panose="020B0603030804020204" pitchFamily="34" charset="0"/>
                </a:rPr>
                <a:t>FOX+</a:t>
              </a:r>
            </a:p>
          </p:txBody>
        </p:sp>
      </p:grpSp>
    </p:spTree>
  </p:cSld>
  <p:clrMapOvr>
    <a:masterClrMapping/>
  </p:clrMapOvr>
  <p:transition spd="slow"/>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20484">
                                            <p:txEl>
                                              <p:pRg st="0" end="0"/>
                                            </p:txEl>
                                          </p:spTgt>
                                        </p:tgtEl>
                                        <p:attrNameLst>
                                          <p:attrName>style.visibility</p:attrName>
                                        </p:attrNameLst>
                                      </p:cBhvr>
                                      <p:to>
                                        <p:strVal val="visible"/>
                                      </p:to>
                                    </p:set>
                                    <p:anim calcmode="lin" valueType="num">
                                      <p:cBhvr additive="repl">
                                        <p:cTn id="7" dur="500" fill="hold"/>
                                        <p:tgtEl>
                                          <p:spTgt spid="20484">
                                            <p:txEl>
                                              <p:pRg st="0" end="0"/>
                                            </p:txEl>
                                          </p:spTgt>
                                        </p:tgtEl>
                                        <p:attrNameLst>
                                          <p:attrName>ppt_x</p:attrName>
                                        </p:attrNameLst>
                                      </p:cBhvr>
                                      <p:tavLst>
                                        <p:tav tm="100000">
                                          <p:val>
                                            <p:strVal val="#ppt_x"/>
                                          </p:val>
                                        </p:tav>
                                        <p:tav>
                                          <p:val>
                                            <p:strVal val="#ppt_x"/>
                                          </p:val>
                                        </p:tav>
                                      </p:tavLst>
                                    </p:anim>
                                    <p:anim calcmode="lin" valueType="num">
                                      <p:cBhvr additive="repl">
                                        <p:cTn id="8" dur="500" fill="hold"/>
                                        <p:tgtEl>
                                          <p:spTgt spid="20484">
                                            <p:txEl>
                                              <p:pRg st="0" end="0"/>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1505" name="Picture 1">
            <a:extLst>
              <a:ext uri="{FF2B5EF4-FFF2-40B4-BE49-F238E27FC236}">
                <a16:creationId xmlns:a16="http://schemas.microsoft.com/office/drawing/2014/main" id="{66084810-34F4-DD2E-50D5-B0EF1FE359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25"/>
            <a:ext cx="1522413" cy="111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506" name="Line 2">
            <a:extLst>
              <a:ext uri="{FF2B5EF4-FFF2-40B4-BE49-F238E27FC236}">
                <a16:creationId xmlns:a16="http://schemas.microsoft.com/office/drawing/2014/main" id="{001F5A48-2ABB-945B-7983-0F5AC35D5940}"/>
              </a:ext>
            </a:extLst>
          </p:cNvPr>
          <p:cNvSpPr>
            <a:spLocks noChangeShapeType="1"/>
          </p:cNvSpPr>
          <p:nvPr/>
        </p:nvSpPr>
        <p:spPr bwMode="auto">
          <a:xfrm>
            <a:off x="0" y="1169988"/>
            <a:ext cx="10466388" cy="3175"/>
          </a:xfrm>
          <a:prstGeom prst="line">
            <a:avLst/>
          </a:prstGeom>
          <a:noFill/>
          <a:ln w="123840" cap="flat">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07" name="Rectangle 3">
            <a:extLst>
              <a:ext uri="{FF2B5EF4-FFF2-40B4-BE49-F238E27FC236}">
                <a16:creationId xmlns:a16="http://schemas.microsoft.com/office/drawing/2014/main" id="{1D83D134-EFB8-5B1C-766D-7A91F2BC7354}"/>
              </a:ext>
            </a:extLst>
          </p:cNvPr>
          <p:cNvSpPr>
            <a:spLocks noChangeArrowheads="1"/>
          </p:cNvSpPr>
          <p:nvPr/>
        </p:nvSpPr>
        <p:spPr bwMode="auto">
          <a:xfrm>
            <a:off x="1600200" y="382588"/>
            <a:ext cx="89439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ts val="3500"/>
              </a:lnSpc>
            </a:pPr>
            <a:r>
              <a:rPr lang="en-US" altLang="en-US" sz="4400" b="0" dirty="0">
                <a:solidFill>
                  <a:srgbClr val="002060"/>
                </a:solidFill>
                <a:latin typeface="Tahoma" panose="020B0604030504040204" pitchFamily="34" charset="0"/>
              </a:rPr>
              <a:t>FOX-Plus</a:t>
            </a:r>
            <a:br>
              <a:rPr lang="en-US" altLang="en-US" sz="4000" b="0" dirty="0">
                <a:solidFill>
                  <a:srgbClr val="002060"/>
                </a:solidFill>
                <a:latin typeface="Tahoma" panose="020B0604030504040204" pitchFamily="34" charset="0"/>
              </a:rPr>
            </a:br>
            <a:r>
              <a:rPr lang="en-US" altLang="en-US" sz="4000" b="0" dirty="0">
                <a:solidFill>
                  <a:srgbClr val="002060"/>
                </a:solidFill>
                <a:latin typeface="Tahoma" panose="020B0604030504040204" pitchFamily="34" charset="0"/>
              </a:rPr>
              <a:t> </a:t>
            </a:r>
            <a:r>
              <a:rPr lang="en-US" altLang="en-US" sz="3200" b="0" dirty="0">
                <a:solidFill>
                  <a:srgbClr val="002060"/>
                </a:solidFill>
                <a:latin typeface="Tahoma" panose="020B0604030504040204" pitchFamily="34" charset="0"/>
              </a:rPr>
              <a:t>Project Status Review</a:t>
            </a:r>
          </a:p>
        </p:txBody>
      </p:sp>
      <p:sp>
        <p:nvSpPr>
          <p:cNvPr id="21508" name="Rectangle 4">
            <a:extLst>
              <a:ext uri="{FF2B5EF4-FFF2-40B4-BE49-F238E27FC236}">
                <a16:creationId xmlns:a16="http://schemas.microsoft.com/office/drawing/2014/main" id="{D05C4A47-AD1F-596D-878E-A9D9C3D01693}"/>
              </a:ext>
            </a:extLst>
          </p:cNvPr>
          <p:cNvSpPr>
            <a:spLocks noChangeArrowheads="1"/>
          </p:cNvSpPr>
          <p:nvPr/>
        </p:nvSpPr>
        <p:spPr bwMode="auto">
          <a:xfrm>
            <a:off x="457200" y="1382713"/>
            <a:ext cx="10817225" cy="7452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9pPr>
          </a:lstStyle>
          <a:p>
            <a:pPr algn="l" hangingPunct="1">
              <a:lnSpc>
                <a:spcPts val="2500"/>
              </a:lnSpc>
              <a:buClrTx/>
              <a:buFontTx/>
              <a:buNone/>
            </a:pPr>
            <a:r>
              <a:rPr lang="en-US" altLang="en-US" sz="2000" b="0" dirty="0">
                <a:solidFill>
                  <a:schemeClr val="tx1"/>
                </a:solidFill>
                <a:latin typeface="Arial Black" panose="020B0A04020102020204" pitchFamily="34" charset="0"/>
              </a:rPr>
              <a:t> </a:t>
            </a:r>
            <a:r>
              <a:rPr lang="en-US" altLang="en-US" sz="2400" b="0" dirty="0" err="1">
                <a:solidFill>
                  <a:schemeClr val="tx1"/>
                </a:solidFill>
                <a:latin typeface="Arial Black" panose="020B0A04020102020204" pitchFamily="34" charset="0"/>
              </a:rPr>
              <a:t>IVa</a:t>
            </a:r>
            <a:r>
              <a:rPr lang="en-US" altLang="en-US" sz="2400" b="0" dirty="0">
                <a:solidFill>
                  <a:schemeClr val="tx1"/>
                </a:solidFill>
                <a:latin typeface="Arial Black" panose="020B0A04020102020204" pitchFamily="34" charset="0"/>
              </a:rPr>
              <a:t>. Flight Software</a:t>
            </a:r>
          </a:p>
          <a:p>
            <a:pPr algn="l" hangingPunct="1">
              <a:lnSpc>
                <a:spcPts val="2500"/>
              </a:lnSpc>
              <a:buClrTx/>
              <a:buFontTx/>
              <a:buNone/>
            </a:pPr>
            <a:endParaRPr lang="en-US" altLang="en-US" sz="2600" b="0" dirty="0">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Firmware on the F+IHU</a:t>
            </a:r>
          </a:p>
          <a:p>
            <a:pPr algn="l" hangingPunct="1">
              <a:lnSpc>
                <a:spcPts val="2500"/>
              </a:lnSpc>
              <a:buClrTx/>
              <a:buFontTx/>
              <a:buNone/>
            </a:pPr>
            <a:endParaRPr lang="en-US" altLang="en-US" sz="2000" b="0" dirty="0">
              <a:solidFill>
                <a:srgbClr val="002060"/>
              </a:solidFill>
              <a:latin typeface="Arial Black" panose="020B0A04020102020204" pitchFamily="34" charset="0"/>
            </a:endParaRPr>
          </a:p>
          <a:p>
            <a:pPr algn="l" hangingPunct="1">
              <a:lnSpc>
                <a:spcPts val="2500"/>
              </a:lnSpc>
              <a:buClrTx/>
              <a:buFontTx/>
              <a:buNone/>
            </a:pPr>
            <a:r>
              <a:rPr lang="en-US" altLang="en-US" sz="1800" b="0" dirty="0">
                <a:solidFill>
                  <a:srgbClr val="002060"/>
                </a:solidFill>
                <a:latin typeface="Arial Black" panose="020B0A04020102020204" pitchFamily="34" charset="0"/>
              </a:rPr>
              <a:t>Current Status: Will Brozovic and Cliff Jenkins have each setup development tools and have attended training sessions with Burns</a:t>
            </a:r>
          </a:p>
          <a:p>
            <a:pPr algn="l" hangingPunct="1">
              <a:lnSpc>
                <a:spcPts val="2500"/>
              </a:lnSpc>
              <a:buClrTx/>
              <a:buFontTx/>
              <a:buNone/>
            </a:pPr>
            <a:endParaRPr lang="en-US" altLang="en-US" sz="1800" b="0" dirty="0">
              <a:solidFill>
                <a:srgbClr val="002060"/>
              </a:solidFill>
              <a:latin typeface="Arial Black" panose="020B0A04020102020204" pitchFamily="34" charset="0"/>
            </a:endParaRPr>
          </a:p>
          <a:p>
            <a:pPr algn="l" hangingPunct="1">
              <a:lnSpc>
                <a:spcPts val="2500"/>
              </a:lnSpc>
              <a:buClrTx/>
              <a:buFontTx/>
              <a:buNone/>
            </a:pPr>
            <a:r>
              <a:rPr lang="en-US" altLang="en-US" sz="1800" b="0" dirty="0">
                <a:solidFill>
                  <a:srgbClr val="002060"/>
                </a:solidFill>
                <a:latin typeface="Arial Black" panose="020B0A04020102020204" pitchFamily="34" charset="0"/>
              </a:rPr>
              <a:t>Will has IDE Linux machine both working. He can compile and upload the flight software to the IHU he has. Computer runs Ubuntu Linux and he interfaces to the IHU with an </a:t>
            </a:r>
            <a:r>
              <a:rPr lang="en-US" altLang="en-US" sz="1800" b="0" dirty="0" err="1">
                <a:solidFill>
                  <a:srgbClr val="002060"/>
                </a:solidFill>
                <a:latin typeface="Arial Black" panose="020B0A04020102020204" pitchFamily="34" charset="0"/>
              </a:rPr>
              <a:t>STLink</a:t>
            </a:r>
            <a:r>
              <a:rPr lang="en-US" altLang="en-US" sz="1800" b="0" dirty="0">
                <a:solidFill>
                  <a:srgbClr val="002060"/>
                </a:solidFill>
                <a:latin typeface="Arial Black" panose="020B0A04020102020204" pitchFamily="34" charset="0"/>
              </a:rPr>
              <a:t>.</a:t>
            </a:r>
          </a:p>
          <a:p>
            <a:pPr algn="l" hangingPunct="1">
              <a:lnSpc>
                <a:spcPts val="2500"/>
              </a:lnSpc>
              <a:buClrTx/>
              <a:buFontTx/>
              <a:buNone/>
            </a:pPr>
            <a:endParaRPr lang="en-US" altLang="en-US" sz="1800" b="0" dirty="0">
              <a:solidFill>
                <a:srgbClr val="002060"/>
              </a:solidFill>
              <a:latin typeface="Arial Black" panose="020B0A04020102020204" pitchFamily="34" charset="0"/>
            </a:endParaRPr>
          </a:p>
          <a:p>
            <a:pPr algn="l" hangingPunct="1">
              <a:lnSpc>
                <a:spcPts val="2500"/>
              </a:lnSpc>
              <a:buClrTx/>
              <a:buFontTx/>
              <a:buNone/>
            </a:pPr>
            <a:r>
              <a:rPr lang="en-US" altLang="en-US" sz="1800" b="0" dirty="0">
                <a:solidFill>
                  <a:srgbClr val="002060"/>
                </a:solidFill>
                <a:latin typeface="Arial Black" panose="020B0A04020102020204" pitchFamily="34" charset="0"/>
              </a:rPr>
              <a:t>Cliff has worked on the repositories and has them ready for Fox+ development. He has IDE and Linux machine set up, can compile and upload flight software to the IHU he has </a:t>
            </a:r>
            <a:r>
              <a:rPr lang="en-US" altLang="en-US" sz="1800" b="0" dirty="0" err="1">
                <a:solidFill>
                  <a:srgbClr val="002060"/>
                </a:solidFill>
                <a:latin typeface="Arial Black" panose="020B0A04020102020204" pitchFamily="34" charset="0"/>
              </a:rPr>
              <a:t>onhand</a:t>
            </a:r>
            <a:r>
              <a:rPr lang="en-US" altLang="en-US" sz="1800" b="0" dirty="0">
                <a:solidFill>
                  <a:srgbClr val="002060"/>
                </a:solidFill>
                <a:latin typeface="Arial Black" panose="020B0A04020102020204" pitchFamily="34" charset="0"/>
              </a:rPr>
              <a:t>. He is currently testing the </a:t>
            </a:r>
            <a:r>
              <a:rPr lang="en-US" altLang="en-US" sz="1800" b="0" dirty="0" err="1">
                <a:solidFill>
                  <a:srgbClr val="002060"/>
                </a:solidFill>
                <a:latin typeface="Arial Black" panose="020B0A04020102020204" pitchFamily="34" charset="0"/>
              </a:rPr>
              <a:t>STLink</a:t>
            </a:r>
            <a:r>
              <a:rPr lang="en-US" altLang="en-US" sz="1800" b="0" dirty="0">
                <a:solidFill>
                  <a:srgbClr val="002060"/>
                </a:solidFill>
                <a:latin typeface="Arial Black" panose="020B0A04020102020204" pitchFamily="34" charset="0"/>
              </a:rPr>
              <a:t>.</a:t>
            </a:r>
          </a:p>
          <a:p>
            <a:pPr algn="l" hangingPunct="1">
              <a:lnSpc>
                <a:spcPts val="2500"/>
              </a:lnSpc>
              <a:buClrTx/>
              <a:buFontTx/>
              <a:buNone/>
            </a:pPr>
            <a:endParaRPr lang="en-US" altLang="en-US" sz="1800" b="0" dirty="0">
              <a:solidFill>
                <a:srgbClr val="002060"/>
              </a:solidFill>
              <a:latin typeface="Arial Black" panose="020B0A04020102020204" pitchFamily="34" charset="0"/>
            </a:endParaRPr>
          </a:p>
          <a:p>
            <a:pPr algn="l" hangingPunct="1">
              <a:lnSpc>
                <a:spcPts val="2500"/>
              </a:lnSpc>
              <a:buClrTx/>
              <a:buFontTx/>
              <a:buNone/>
            </a:pPr>
            <a:r>
              <a:rPr lang="en-US" altLang="en-US" sz="1800" b="0" dirty="0">
                <a:solidFill>
                  <a:srgbClr val="002060"/>
                </a:solidFill>
                <a:latin typeface="Arial Black" panose="020B0A04020102020204" pitchFamily="34" charset="0"/>
              </a:rPr>
              <a:t>Summary: both developers are set up and ready to begin Fox+ flight software development. First steps may be to trim out unneeded GOLF code.</a:t>
            </a:r>
          </a:p>
          <a:p>
            <a:pPr algn="l" hangingPunct="1">
              <a:lnSpc>
                <a:spcPts val="2500"/>
              </a:lnSpc>
              <a:buClrTx/>
              <a:buFontTx/>
              <a:buNone/>
            </a:pPr>
            <a:endParaRPr lang="en-US" altLang="en-US" sz="1800" b="0" dirty="0">
              <a:solidFill>
                <a:srgbClr val="002060"/>
              </a:solidFill>
              <a:latin typeface="Arial Black" panose="020B0A04020102020204" pitchFamily="34" charset="0"/>
            </a:endParaRPr>
          </a:p>
          <a:p>
            <a:pPr algn="l" hangingPunct="1">
              <a:lnSpc>
                <a:spcPts val="2500"/>
              </a:lnSpc>
              <a:buClrTx/>
              <a:buFontTx/>
              <a:buNone/>
            </a:pPr>
            <a:r>
              <a:rPr lang="en-US" altLang="en-US" sz="1800" b="0" dirty="0">
                <a:solidFill>
                  <a:srgbClr val="002060"/>
                </a:solidFill>
                <a:latin typeface="Arial Black" panose="020B0A04020102020204" pitchFamily="34" charset="0"/>
              </a:rPr>
              <a:t>Issues / Challenges: gaining experience with the code.</a:t>
            </a:r>
          </a:p>
          <a:p>
            <a:pPr algn="l" hangingPunct="1">
              <a:lnSpc>
                <a:spcPts val="2500"/>
              </a:lnSpc>
              <a:buClrTx/>
              <a:buFontTx/>
              <a:buNone/>
            </a:pPr>
            <a:endParaRPr lang="en-US" altLang="en-US" sz="2400" b="0" dirty="0">
              <a:latin typeface="Arial Black" panose="020B0A04020102020204" pitchFamily="34" charset="0"/>
            </a:endParaRPr>
          </a:p>
          <a:p>
            <a:pPr algn="l" hangingPunct="1">
              <a:lnSpc>
                <a:spcPts val="2500"/>
              </a:lnSpc>
              <a:buClrTx/>
              <a:buFontTx/>
              <a:buNone/>
            </a:pPr>
            <a:r>
              <a:rPr lang="en-US" altLang="en-US" sz="2000" b="0" dirty="0">
                <a:latin typeface="Arial Black" panose="020B0A04020102020204" pitchFamily="34" charset="0"/>
              </a:rPr>
              <a:t> </a:t>
            </a:r>
          </a:p>
          <a:p>
            <a:pPr algn="l" hangingPunct="1">
              <a:lnSpc>
                <a:spcPts val="2500"/>
              </a:lnSpc>
              <a:buClrTx/>
              <a:buFontTx/>
              <a:buNone/>
            </a:pPr>
            <a:endParaRPr lang="en-US" altLang="en-US" sz="2000" b="0" dirty="0">
              <a:latin typeface="Arial Black" panose="020B0A04020102020204" pitchFamily="34" charset="0"/>
            </a:endParaRPr>
          </a:p>
          <a:p>
            <a:pPr algn="l" hangingPunct="1">
              <a:lnSpc>
                <a:spcPts val="2500"/>
              </a:lnSpc>
              <a:buClrTx/>
              <a:buFontTx/>
              <a:buNone/>
            </a:pPr>
            <a:r>
              <a:rPr lang="en-US" altLang="en-US" sz="2000" b="0" dirty="0">
                <a:solidFill>
                  <a:srgbClr val="CC6600"/>
                </a:solidFill>
                <a:latin typeface="Arial Black" panose="020B0A04020102020204" pitchFamily="34" charset="0"/>
              </a:rPr>
              <a:t>     </a:t>
            </a:r>
          </a:p>
        </p:txBody>
      </p:sp>
      <p:sp>
        <p:nvSpPr>
          <p:cNvPr id="21509" name="Rectangle 5">
            <a:extLst>
              <a:ext uri="{FF2B5EF4-FFF2-40B4-BE49-F238E27FC236}">
                <a16:creationId xmlns:a16="http://schemas.microsoft.com/office/drawing/2014/main" id="{1DF02E47-D9F1-BF2D-44AA-8607EC77404A}"/>
              </a:ext>
            </a:extLst>
          </p:cNvPr>
          <p:cNvSpPr>
            <a:spLocks noChangeArrowheads="1"/>
          </p:cNvSpPr>
          <p:nvPr/>
        </p:nvSpPr>
        <p:spPr bwMode="auto">
          <a:xfrm>
            <a:off x="11579225" y="6396038"/>
            <a:ext cx="5556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000000"/>
                </a:solidFill>
                <a:latin typeface="Tahoma" panose="020B0604030504040204" pitchFamily="34" charset="0"/>
              </a:rPr>
              <a:t>4</a:t>
            </a:r>
          </a:p>
        </p:txBody>
      </p:sp>
      <p:grpSp>
        <p:nvGrpSpPr>
          <p:cNvPr id="21510" name="Group 6">
            <a:extLst>
              <a:ext uri="{FF2B5EF4-FFF2-40B4-BE49-F238E27FC236}">
                <a16:creationId xmlns:a16="http://schemas.microsoft.com/office/drawing/2014/main" id="{E4EAB7A3-585A-7AD2-0024-8BCD36CF55EE}"/>
              </a:ext>
            </a:extLst>
          </p:cNvPr>
          <p:cNvGrpSpPr>
            <a:grpSpLocks/>
          </p:cNvGrpSpPr>
          <p:nvPr/>
        </p:nvGrpSpPr>
        <p:grpSpPr bwMode="auto">
          <a:xfrm>
            <a:off x="10509250" y="93663"/>
            <a:ext cx="1719263" cy="1076325"/>
            <a:chOff x="6620" y="59"/>
            <a:chExt cx="1083" cy="678"/>
          </a:xfrm>
        </p:grpSpPr>
        <p:sp>
          <p:nvSpPr>
            <p:cNvPr id="21511" name="Line 7">
              <a:extLst>
                <a:ext uri="{FF2B5EF4-FFF2-40B4-BE49-F238E27FC236}">
                  <a16:creationId xmlns:a16="http://schemas.microsoft.com/office/drawing/2014/main" id="{A4AA9123-B0F7-FE49-2D92-66CBEEAD6026}"/>
                </a:ext>
              </a:extLst>
            </p:cNvPr>
            <p:cNvSpPr>
              <a:spLocks noChangeShapeType="1"/>
            </p:cNvSpPr>
            <p:nvPr/>
          </p:nvSpPr>
          <p:spPr bwMode="auto">
            <a:xfrm>
              <a:off x="6648" y="738"/>
              <a:ext cx="999" cy="0"/>
            </a:xfrm>
            <a:prstGeom prst="line">
              <a:avLst/>
            </a:prstGeom>
            <a:noFill/>
            <a:ln w="123840" cap="flat">
              <a:solidFill>
                <a:srgbClr val="0070C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21512" name="Picture 8">
              <a:extLst>
                <a:ext uri="{FF2B5EF4-FFF2-40B4-BE49-F238E27FC236}">
                  <a16:creationId xmlns:a16="http://schemas.microsoft.com/office/drawing/2014/main" id="{41D395FD-252B-B0DA-C5C3-7456CF1763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0" y="59"/>
              <a:ext cx="639" cy="5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513" name="Rectangle 9">
              <a:extLst>
                <a:ext uri="{FF2B5EF4-FFF2-40B4-BE49-F238E27FC236}">
                  <a16:creationId xmlns:a16="http://schemas.microsoft.com/office/drawing/2014/main" id="{E5DBB43F-7F81-27AA-609F-77B08F2F6E0C}"/>
                </a:ext>
              </a:extLst>
            </p:cNvPr>
            <p:cNvSpPr>
              <a:spLocks noChangeArrowheads="1"/>
            </p:cNvSpPr>
            <p:nvPr/>
          </p:nvSpPr>
          <p:spPr bwMode="auto">
            <a:xfrm>
              <a:off x="7038" y="261"/>
              <a:ext cx="665"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CC6600"/>
                  </a:solidFill>
                  <a:latin typeface="Arial Black" panose="020B0A04020102020204" pitchFamily="34" charset="0"/>
                  <a:cs typeface="DejaVu Sans" panose="020B0603030804020204" pitchFamily="34" charset="0"/>
                </a:rPr>
                <a:t>FOX+</a:t>
              </a:r>
            </a:p>
          </p:txBody>
        </p:sp>
      </p:grpSp>
    </p:spTree>
  </p:cSld>
  <p:clrMapOvr>
    <a:masterClrMapping/>
  </p:clrMapOvr>
  <p:transition spd="slow"/>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21508">
                                            <p:txEl>
                                              <p:pRg st="0" end="0"/>
                                            </p:txEl>
                                          </p:spTgt>
                                        </p:tgtEl>
                                        <p:attrNameLst>
                                          <p:attrName>style.visibility</p:attrName>
                                        </p:attrNameLst>
                                      </p:cBhvr>
                                      <p:to>
                                        <p:strVal val="visible"/>
                                      </p:to>
                                    </p:set>
                                    <p:anim calcmode="lin" valueType="num">
                                      <p:cBhvr additive="repl">
                                        <p:cTn id="7" dur="500" fill="hold"/>
                                        <p:tgtEl>
                                          <p:spTgt spid="21508">
                                            <p:txEl>
                                              <p:pRg st="0" end="0"/>
                                            </p:txEl>
                                          </p:spTgt>
                                        </p:tgtEl>
                                        <p:attrNameLst>
                                          <p:attrName>ppt_x</p:attrName>
                                        </p:attrNameLst>
                                      </p:cBhvr>
                                      <p:tavLst>
                                        <p:tav tm="100000">
                                          <p:val>
                                            <p:strVal val="#ppt_x"/>
                                          </p:val>
                                        </p:tav>
                                        <p:tav>
                                          <p:val>
                                            <p:strVal val="#ppt_x"/>
                                          </p:val>
                                        </p:tav>
                                      </p:tavLst>
                                    </p:anim>
                                    <p:anim calcmode="lin" valueType="num">
                                      <p:cBhvr additive="repl">
                                        <p:cTn id="8" dur="500" fill="hold"/>
                                        <p:tgtEl>
                                          <p:spTgt spid="21508">
                                            <p:txEl>
                                              <p:pRg st="0" end="0"/>
                                            </p:txEl>
                                          </p:spTgt>
                                        </p:tgtEl>
                                        <p:attrNameLst>
                                          <p:attrName>ppt_y</p:attrName>
                                        </p:attrNameLst>
                                      </p:cBhvr>
                                      <p:tavLst>
                                        <p:tav tm="100000">
                                          <p:val>
                                            <p:strVal val="1+#ppt_h/2"/>
                                          </p:val>
                                        </p:tav>
                                        <p:tav>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21508">
                                            <p:txEl>
                                              <p:pRg st="2" end="2"/>
                                            </p:txEl>
                                          </p:spTgt>
                                        </p:tgtEl>
                                        <p:attrNameLst>
                                          <p:attrName>style.visibility</p:attrName>
                                        </p:attrNameLst>
                                      </p:cBhvr>
                                      <p:to>
                                        <p:strVal val="visible"/>
                                      </p:to>
                                    </p:set>
                                    <p:anim calcmode="lin" valueType="num">
                                      <p:cBhvr additive="repl">
                                        <p:cTn id="13" dur="500" fill="hold"/>
                                        <p:tgtEl>
                                          <p:spTgt spid="21508">
                                            <p:txEl>
                                              <p:pRg st="2" end="2"/>
                                            </p:txEl>
                                          </p:spTgt>
                                        </p:tgtEl>
                                        <p:attrNameLst>
                                          <p:attrName>ppt_x</p:attrName>
                                        </p:attrNameLst>
                                      </p:cBhvr>
                                      <p:tavLst>
                                        <p:tav tm="100000">
                                          <p:val>
                                            <p:strVal val="#ppt_x"/>
                                          </p:val>
                                        </p:tav>
                                        <p:tav>
                                          <p:val>
                                            <p:strVal val="#ppt_x"/>
                                          </p:val>
                                        </p:tav>
                                      </p:tavLst>
                                    </p:anim>
                                    <p:anim calcmode="lin" valueType="num">
                                      <p:cBhvr additive="repl">
                                        <p:cTn id="14" dur="500" fill="hold"/>
                                        <p:tgtEl>
                                          <p:spTgt spid="21508">
                                            <p:txEl>
                                              <p:pRg st="2" end="2"/>
                                            </p:txEl>
                                          </p:spTgt>
                                        </p:tgtEl>
                                        <p:attrNameLst>
                                          <p:attrName>ppt_y</p:attrName>
                                        </p:attrNameLst>
                                      </p:cBhvr>
                                      <p:tavLst>
                                        <p:tav tm="100000">
                                          <p:val>
                                            <p:strVal val="1+#ppt_h/2"/>
                                          </p:val>
                                        </p:tav>
                                        <p:tav>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additive="repl">
                                        <p:cTn id="18" dur="1" fill="hold">
                                          <p:stCondLst>
                                            <p:cond delay="0"/>
                                          </p:stCondLst>
                                        </p:cTn>
                                        <p:tgtEl>
                                          <p:spTgt spid="21508">
                                            <p:txEl>
                                              <p:pRg st="4" end="4"/>
                                            </p:txEl>
                                          </p:spTgt>
                                        </p:tgtEl>
                                        <p:attrNameLst>
                                          <p:attrName>style.visibility</p:attrName>
                                        </p:attrNameLst>
                                      </p:cBhvr>
                                      <p:to>
                                        <p:strVal val="visible"/>
                                      </p:to>
                                    </p:set>
                                    <p:anim calcmode="lin" valueType="num">
                                      <p:cBhvr additive="repl">
                                        <p:cTn id="19" dur="500" fill="hold"/>
                                        <p:tgtEl>
                                          <p:spTgt spid="21508">
                                            <p:txEl>
                                              <p:pRg st="4" end="4"/>
                                            </p:txEl>
                                          </p:spTgt>
                                        </p:tgtEl>
                                        <p:attrNameLst>
                                          <p:attrName>ppt_x</p:attrName>
                                        </p:attrNameLst>
                                      </p:cBhvr>
                                      <p:tavLst>
                                        <p:tav tm="100000">
                                          <p:val>
                                            <p:strVal val="#ppt_x"/>
                                          </p:val>
                                        </p:tav>
                                        <p:tav>
                                          <p:val>
                                            <p:strVal val="#ppt_x"/>
                                          </p:val>
                                        </p:tav>
                                      </p:tavLst>
                                    </p:anim>
                                    <p:anim calcmode="lin" valueType="num">
                                      <p:cBhvr additive="repl">
                                        <p:cTn id="20" dur="500" fill="hold"/>
                                        <p:tgtEl>
                                          <p:spTgt spid="21508">
                                            <p:txEl>
                                              <p:pRg st="4" end="4"/>
                                            </p:txEl>
                                          </p:spTgt>
                                        </p:tgtEl>
                                        <p:attrNameLst>
                                          <p:attrName>ppt_y</p:attrName>
                                        </p:attrNameLst>
                                      </p:cBhvr>
                                      <p:tavLst>
                                        <p:tav tm="100000">
                                          <p:val>
                                            <p:strVal val="1+#ppt_h/2"/>
                                          </p:val>
                                        </p:tav>
                                        <p:tav>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additive="repl">
                                        <p:cTn id="24" dur="1" fill="hold">
                                          <p:stCondLst>
                                            <p:cond delay="0"/>
                                          </p:stCondLst>
                                        </p:cTn>
                                        <p:tgtEl>
                                          <p:spTgt spid="21508">
                                            <p:txEl>
                                              <p:pRg st="6" end="6"/>
                                            </p:txEl>
                                          </p:spTgt>
                                        </p:tgtEl>
                                        <p:attrNameLst>
                                          <p:attrName>style.visibility</p:attrName>
                                        </p:attrNameLst>
                                      </p:cBhvr>
                                      <p:to>
                                        <p:strVal val="visible"/>
                                      </p:to>
                                    </p:set>
                                    <p:anim calcmode="lin" valueType="num">
                                      <p:cBhvr additive="repl">
                                        <p:cTn id="25" dur="500" fill="hold"/>
                                        <p:tgtEl>
                                          <p:spTgt spid="21508">
                                            <p:txEl>
                                              <p:pRg st="6" end="6"/>
                                            </p:txEl>
                                          </p:spTgt>
                                        </p:tgtEl>
                                        <p:attrNameLst>
                                          <p:attrName>ppt_x</p:attrName>
                                        </p:attrNameLst>
                                      </p:cBhvr>
                                      <p:tavLst>
                                        <p:tav tm="100000">
                                          <p:val>
                                            <p:strVal val="#ppt_x"/>
                                          </p:val>
                                        </p:tav>
                                        <p:tav>
                                          <p:val>
                                            <p:strVal val="#ppt_x"/>
                                          </p:val>
                                        </p:tav>
                                      </p:tavLst>
                                    </p:anim>
                                    <p:anim calcmode="lin" valueType="num">
                                      <p:cBhvr additive="repl">
                                        <p:cTn id="26" dur="500" fill="hold"/>
                                        <p:tgtEl>
                                          <p:spTgt spid="21508">
                                            <p:txEl>
                                              <p:pRg st="6" end="6"/>
                                            </p:txEl>
                                          </p:spTgt>
                                        </p:tgtEl>
                                        <p:attrNameLst>
                                          <p:attrName>ppt_y</p:attrName>
                                        </p:attrNameLst>
                                      </p:cBhvr>
                                      <p:tavLst>
                                        <p:tav tm="100000">
                                          <p:val>
                                            <p:strVal val="1+#ppt_h/2"/>
                                          </p:val>
                                        </p:tav>
                                        <p:tav>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additive="repl">
                                        <p:cTn id="30" dur="1" fill="hold">
                                          <p:stCondLst>
                                            <p:cond delay="0"/>
                                          </p:stCondLst>
                                        </p:cTn>
                                        <p:tgtEl>
                                          <p:spTgt spid="21508">
                                            <p:txEl>
                                              <p:pRg st="8" end="8"/>
                                            </p:txEl>
                                          </p:spTgt>
                                        </p:tgtEl>
                                        <p:attrNameLst>
                                          <p:attrName>style.visibility</p:attrName>
                                        </p:attrNameLst>
                                      </p:cBhvr>
                                      <p:to>
                                        <p:strVal val="visible"/>
                                      </p:to>
                                    </p:set>
                                    <p:anim calcmode="lin" valueType="num">
                                      <p:cBhvr additive="repl">
                                        <p:cTn id="31" dur="500" fill="hold"/>
                                        <p:tgtEl>
                                          <p:spTgt spid="21508">
                                            <p:txEl>
                                              <p:pRg st="8" end="8"/>
                                            </p:txEl>
                                          </p:spTgt>
                                        </p:tgtEl>
                                        <p:attrNameLst>
                                          <p:attrName>ppt_x</p:attrName>
                                        </p:attrNameLst>
                                      </p:cBhvr>
                                      <p:tavLst>
                                        <p:tav tm="100000">
                                          <p:val>
                                            <p:strVal val="#ppt_x"/>
                                          </p:val>
                                        </p:tav>
                                        <p:tav>
                                          <p:val>
                                            <p:strVal val="#ppt_x"/>
                                          </p:val>
                                        </p:tav>
                                      </p:tavLst>
                                    </p:anim>
                                    <p:anim calcmode="lin" valueType="num">
                                      <p:cBhvr additive="repl">
                                        <p:cTn id="32" dur="500" fill="hold"/>
                                        <p:tgtEl>
                                          <p:spTgt spid="21508">
                                            <p:txEl>
                                              <p:pRg st="8" end="8"/>
                                            </p:txEl>
                                          </p:spTgt>
                                        </p:tgtEl>
                                        <p:attrNameLst>
                                          <p:attrName>ppt_y</p:attrName>
                                        </p:attrNameLst>
                                      </p:cBhvr>
                                      <p:tavLst>
                                        <p:tav tm="100000">
                                          <p:val>
                                            <p:strVal val="1+#ppt_h/2"/>
                                          </p:val>
                                        </p:tav>
                                        <p:tav>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additive="repl">
                                        <p:cTn id="36" dur="1" fill="hold">
                                          <p:stCondLst>
                                            <p:cond delay="0"/>
                                          </p:stCondLst>
                                        </p:cTn>
                                        <p:tgtEl>
                                          <p:spTgt spid="21508">
                                            <p:txEl>
                                              <p:pRg st="10" end="10"/>
                                            </p:txEl>
                                          </p:spTgt>
                                        </p:tgtEl>
                                        <p:attrNameLst>
                                          <p:attrName>style.visibility</p:attrName>
                                        </p:attrNameLst>
                                      </p:cBhvr>
                                      <p:to>
                                        <p:strVal val="visible"/>
                                      </p:to>
                                    </p:set>
                                    <p:anim calcmode="lin" valueType="num">
                                      <p:cBhvr additive="repl">
                                        <p:cTn id="37" dur="500" fill="hold"/>
                                        <p:tgtEl>
                                          <p:spTgt spid="21508">
                                            <p:txEl>
                                              <p:pRg st="10" end="10"/>
                                            </p:txEl>
                                          </p:spTgt>
                                        </p:tgtEl>
                                        <p:attrNameLst>
                                          <p:attrName>ppt_x</p:attrName>
                                        </p:attrNameLst>
                                      </p:cBhvr>
                                      <p:tavLst>
                                        <p:tav tm="100000">
                                          <p:val>
                                            <p:strVal val="#ppt_x"/>
                                          </p:val>
                                        </p:tav>
                                        <p:tav>
                                          <p:val>
                                            <p:strVal val="#ppt_x"/>
                                          </p:val>
                                        </p:tav>
                                      </p:tavLst>
                                    </p:anim>
                                    <p:anim calcmode="lin" valueType="num">
                                      <p:cBhvr additive="repl">
                                        <p:cTn id="38" dur="500" fill="hold"/>
                                        <p:tgtEl>
                                          <p:spTgt spid="21508">
                                            <p:txEl>
                                              <p:pRg st="10" end="10"/>
                                            </p:txEl>
                                          </p:spTgt>
                                        </p:tgtEl>
                                        <p:attrNameLst>
                                          <p:attrName>ppt_y</p:attrName>
                                        </p:attrNameLst>
                                      </p:cBhvr>
                                      <p:tavLst>
                                        <p:tav tm="100000">
                                          <p:val>
                                            <p:strVal val="1+#ppt_h/2"/>
                                          </p:val>
                                        </p:tav>
                                        <p:tav>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additive="repl">
                                        <p:cTn id="42" dur="1" fill="hold">
                                          <p:stCondLst>
                                            <p:cond delay="0"/>
                                          </p:stCondLst>
                                        </p:cTn>
                                        <p:tgtEl>
                                          <p:spTgt spid="21508">
                                            <p:txEl>
                                              <p:pRg st="12" end="12"/>
                                            </p:txEl>
                                          </p:spTgt>
                                        </p:tgtEl>
                                        <p:attrNameLst>
                                          <p:attrName>style.visibility</p:attrName>
                                        </p:attrNameLst>
                                      </p:cBhvr>
                                      <p:to>
                                        <p:strVal val="visible"/>
                                      </p:to>
                                    </p:set>
                                    <p:anim calcmode="lin" valueType="num">
                                      <p:cBhvr additive="repl">
                                        <p:cTn id="43" dur="500" fill="hold"/>
                                        <p:tgtEl>
                                          <p:spTgt spid="21508">
                                            <p:txEl>
                                              <p:pRg st="12" end="12"/>
                                            </p:txEl>
                                          </p:spTgt>
                                        </p:tgtEl>
                                        <p:attrNameLst>
                                          <p:attrName>ppt_x</p:attrName>
                                        </p:attrNameLst>
                                      </p:cBhvr>
                                      <p:tavLst>
                                        <p:tav tm="100000">
                                          <p:val>
                                            <p:strVal val="#ppt_x"/>
                                          </p:val>
                                        </p:tav>
                                        <p:tav>
                                          <p:val>
                                            <p:strVal val="#ppt_x"/>
                                          </p:val>
                                        </p:tav>
                                      </p:tavLst>
                                    </p:anim>
                                    <p:anim calcmode="lin" valueType="num">
                                      <p:cBhvr additive="repl">
                                        <p:cTn id="44" dur="500" fill="hold"/>
                                        <p:tgtEl>
                                          <p:spTgt spid="21508">
                                            <p:txEl>
                                              <p:pRg st="12" end="12"/>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75B71954-4572-66AB-9B86-C1B55847CFDA}"/>
            </a:ext>
          </a:extLst>
        </p:cNvPr>
        <p:cNvGrpSpPr/>
        <p:nvPr/>
      </p:nvGrpSpPr>
      <p:grpSpPr>
        <a:xfrm>
          <a:off x="0" y="0"/>
          <a:ext cx="0" cy="0"/>
          <a:chOff x="0" y="0"/>
          <a:chExt cx="0" cy="0"/>
        </a:xfrm>
      </p:grpSpPr>
      <p:pic>
        <p:nvPicPr>
          <p:cNvPr id="21505" name="Picture 1">
            <a:extLst>
              <a:ext uri="{FF2B5EF4-FFF2-40B4-BE49-F238E27FC236}">
                <a16:creationId xmlns:a16="http://schemas.microsoft.com/office/drawing/2014/main" id="{7EAC185E-8823-7C34-CD77-6F9F6DB6F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25"/>
            <a:ext cx="1522413" cy="111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506" name="Line 2">
            <a:extLst>
              <a:ext uri="{FF2B5EF4-FFF2-40B4-BE49-F238E27FC236}">
                <a16:creationId xmlns:a16="http://schemas.microsoft.com/office/drawing/2014/main" id="{8C37ABF1-7EFF-CE07-A0B6-26637BC161B4}"/>
              </a:ext>
            </a:extLst>
          </p:cNvPr>
          <p:cNvSpPr>
            <a:spLocks noChangeShapeType="1"/>
          </p:cNvSpPr>
          <p:nvPr/>
        </p:nvSpPr>
        <p:spPr bwMode="auto">
          <a:xfrm>
            <a:off x="0" y="1169988"/>
            <a:ext cx="10466388" cy="3175"/>
          </a:xfrm>
          <a:prstGeom prst="line">
            <a:avLst/>
          </a:prstGeom>
          <a:noFill/>
          <a:ln w="123840" cap="flat">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07" name="Rectangle 3">
            <a:extLst>
              <a:ext uri="{FF2B5EF4-FFF2-40B4-BE49-F238E27FC236}">
                <a16:creationId xmlns:a16="http://schemas.microsoft.com/office/drawing/2014/main" id="{E3612554-76A8-E564-C004-025814B915D2}"/>
              </a:ext>
            </a:extLst>
          </p:cNvPr>
          <p:cNvSpPr>
            <a:spLocks noChangeArrowheads="1"/>
          </p:cNvSpPr>
          <p:nvPr/>
        </p:nvSpPr>
        <p:spPr bwMode="auto">
          <a:xfrm>
            <a:off x="1600200" y="382588"/>
            <a:ext cx="89439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ts val="3500"/>
              </a:lnSpc>
            </a:pPr>
            <a:r>
              <a:rPr lang="en-US" altLang="en-US" sz="4400" b="0" dirty="0">
                <a:solidFill>
                  <a:srgbClr val="002060"/>
                </a:solidFill>
                <a:latin typeface="Tahoma" panose="020B0604030504040204" pitchFamily="34" charset="0"/>
              </a:rPr>
              <a:t>FOX-Plus</a:t>
            </a:r>
            <a:br>
              <a:rPr lang="en-US" altLang="en-US" sz="4000" b="0" dirty="0">
                <a:solidFill>
                  <a:srgbClr val="002060"/>
                </a:solidFill>
                <a:latin typeface="Tahoma" panose="020B0604030504040204" pitchFamily="34" charset="0"/>
              </a:rPr>
            </a:br>
            <a:r>
              <a:rPr lang="en-US" altLang="en-US" sz="4000" b="0" dirty="0">
                <a:solidFill>
                  <a:srgbClr val="002060"/>
                </a:solidFill>
                <a:latin typeface="Tahoma" panose="020B0604030504040204" pitchFamily="34" charset="0"/>
              </a:rPr>
              <a:t> </a:t>
            </a:r>
            <a:r>
              <a:rPr lang="en-US" altLang="en-US" sz="3200" b="0" dirty="0">
                <a:solidFill>
                  <a:srgbClr val="002060"/>
                </a:solidFill>
                <a:latin typeface="Tahoma" panose="020B0604030504040204" pitchFamily="34" charset="0"/>
              </a:rPr>
              <a:t>Project Status Review</a:t>
            </a:r>
          </a:p>
        </p:txBody>
      </p:sp>
      <p:sp>
        <p:nvSpPr>
          <p:cNvPr id="21508" name="Rectangle 4">
            <a:extLst>
              <a:ext uri="{FF2B5EF4-FFF2-40B4-BE49-F238E27FC236}">
                <a16:creationId xmlns:a16="http://schemas.microsoft.com/office/drawing/2014/main" id="{21C21FD0-08A2-4613-78DD-24EC01A3219C}"/>
              </a:ext>
            </a:extLst>
          </p:cNvPr>
          <p:cNvSpPr>
            <a:spLocks noChangeArrowheads="1"/>
          </p:cNvSpPr>
          <p:nvPr/>
        </p:nvSpPr>
        <p:spPr bwMode="auto">
          <a:xfrm>
            <a:off x="457200" y="1382713"/>
            <a:ext cx="10817225" cy="4887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9pPr>
          </a:lstStyle>
          <a:p>
            <a:pPr algn="l" hangingPunct="1">
              <a:lnSpc>
                <a:spcPts val="2500"/>
              </a:lnSpc>
              <a:buClrTx/>
              <a:buFontTx/>
              <a:buNone/>
            </a:pPr>
            <a:r>
              <a:rPr lang="en-US" altLang="en-US" sz="2000" b="0" dirty="0">
                <a:solidFill>
                  <a:srgbClr val="002060"/>
                </a:solidFill>
                <a:latin typeface="Arial Black" panose="020B0A04020102020204" pitchFamily="34" charset="0"/>
              </a:rPr>
              <a:t> </a:t>
            </a:r>
            <a:r>
              <a:rPr lang="en-US" altLang="en-US" sz="2400" b="0" dirty="0" err="1">
                <a:solidFill>
                  <a:schemeClr val="tx1"/>
                </a:solidFill>
                <a:latin typeface="Arial Black" panose="020B0A04020102020204" pitchFamily="34" charset="0"/>
              </a:rPr>
              <a:t>IVb</a:t>
            </a:r>
            <a:r>
              <a:rPr lang="en-US" altLang="en-US" sz="2400" b="0" dirty="0">
                <a:solidFill>
                  <a:schemeClr val="tx1"/>
                </a:solidFill>
                <a:latin typeface="Arial Black" panose="020B0A04020102020204" pitchFamily="34" charset="0"/>
              </a:rPr>
              <a:t>. AMCOM Over-The-Air (OTA) Software</a:t>
            </a:r>
          </a:p>
          <a:p>
            <a:pPr algn="l" hangingPunct="1">
              <a:lnSpc>
                <a:spcPts val="2500"/>
              </a:lnSpc>
              <a:buClrTx/>
              <a:buFontTx/>
              <a:buNone/>
            </a:pPr>
            <a:endParaRPr lang="en-US" altLang="en-US" sz="2600" b="0" dirty="0">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Software application that runs on MS Windows</a:t>
            </a:r>
          </a:p>
          <a:p>
            <a:pPr algn="l" hangingPunct="1">
              <a:lnSpc>
                <a:spcPts val="2500"/>
              </a:lnSpc>
              <a:buClrTx/>
              <a:buFontTx/>
              <a:buNone/>
            </a:pPr>
            <a:endParaRPr lang="en-US" altLang="en-US" sz="2000" b="0" dirty="0">
              <a:solidFill>
                <a:srgbClr val="002060"/>
              </a:solidFill>
              <a:latin typeface="Arial Black" panose="020B0A04020102020204" pitchFamily="34" charset="0"/>
            </a:endParaRPr>
          </a:p>
          <a:p>
            <a:pPr algn="l" hangingPunct="1">
              <a:lnSpc>
                <a:spcPts val="2500"/>
              </a:lnSpc>
              <a:buClrTx/>
              <a:buFontTx/>
              <a:buNone/>
            </a:pPr>
            <a:r>
              <a:rPr lang="en-US" altLang="en-US" sz="1800" b="0" dirty="0">
                <a:solidFill>
                  <a:srgbClr val="002060"/>
                </a:solidFill>
                <a:latin typeface="Arial Black" panose="020B0A04020102020204" pitchFamily="34" charset="0"/>
              </a:rPr>
              <a:t>Current Status: this software will not need significant changes. A text file defines each satellite including commands and codes available for it. </a:t>
            </a:r>
            <a:r>
              <a:rPr lang="en-US" altLang="en-US" sz="1800" b="0" dirty="0" err="1">
                <a:solidFill>
                  <a:srgbClr val="002060"/>
                </a:solidFill>
                <a:latin typeface="Arial Black" panose="020B0A04020102020204" pitchFamily="34" charset="0"/>
              </a:rPr>
              <a:t>Heimir</a:t>
            </a:r>
            <a:r>
              <a:rPr lang="en-US" altLang="en-US" sz="1800" b="0" dirty="0">
                <a:solidFill>
                  <a:srgbClr val="002060"/>
                </a:solidFill>
                <a:latin typeface="Arial Black" panose="020B0A04020102020204" pitchFamily="34" charset="0"/>
              </a:rPr>
              <a:t> can make changes for F+ IHU if needed</a:t>
            </a:r>
          </a:p>
          <a:p>
            <a:pPr algn="l" hangingPunct="1">
              <a:lnSpc>
                <a:spcPts val="2500"/>
              </a:lnSpc>
              <a:buClrTx/>
              <a:buFontTx/>
              <a:buNone/>
            </a:pPr>
            <a:endParaRPr lang="en-US" altLang="en-US" sz="1800" b="0" dirty="0">
              <a:solidFill>
                <a:srgbClr val="002060"/>
              </a:solidFill>
              <a:latin typeface="Arial Black" panose="020B0A04020102020204" pitchFamily="34" charset="0"/>
            </a:endParaRPr>
          </a:p>
          <a:p>
            <a:pPr algn="l" hangingPunct="1">
              <a:lnSpc>
                <a:spcPts val="2500"/>
              </a:lnSpc>
              <a:buClrTx/>
              <a:buFontTx/>
              <a:buNone/>
            </a:pPr>
            <a:r>
              <a:rPr lang="en-US" altLang="en-US" sz="1800" b="0" dirty="0">
                <a:solidFill>
                  <a:srgbClr val="002060"/>
                </a:solidFill>
                <a:latin typeface="Arial Black" panose="020B0A04020102020204" pitchFamily="34" charset="0"/>
              </a:rPr>
              <a:t>Issues / Challenges: none at this time</a:t>
            </a:r>
          </a:p>
          <a:p>
            <a:pPr algn="l" hangingPunct="1">
              <a:lnSpc>
                <a:spcPts val="2500"/>
              </a:lnSpc>
              <a:buClrTx/>
              <a:buFontTx/>
              <a:buNone/>
            </a:pPr>
            <a:endParaRPr lang="en-US" altLang="en-US" sz="1800" b="0" dirty="0">
              <a:solidFill>
                <a:srgbClr val="002060"/>
              </a:solidFill>
              <a:latin typeface="Arial Black" panose="020B0A04020102020204" pitchFamily="34" charset="0"/>
            </a:endParaRPr>
          </a:p>
          <a:p>
            <a:pPr algn="l" hangingPunct="1">
              <a:lnSpc>
                <a:spcPts val="2500"/>
              </a:lnSpc>
              <a:buClrTx/>
              <a:buFontTx/>
              <a:buNone/>
            </a:pPr>
            <a:r>
              <a:rPr lang="en-US" altLang="en-US" sz="1800" b="0" dirty="0">
                <a:solidFill>
                  <a:srgbClr val="002060"/>
                </a:solidFill>
                <a:latin typeface="Arial Black" panose="020B0A04020102020204" pitchFamily="34" charset="0"/>
              </a:rPr>
              <a:t>Next Steps: make changes for the Fox+ IHU. </a:t>
            </a:r>
          </a:p>
          <a:p>
            <a:pPr algn="l" hangingPunct="1">
              <a:lnSpc>
                <a:spcPts val="2500"/>
              </a:lnSpc>
              <a:buClrTx/>
              <a:buFontTx/>
              <a:buNone/>
            </a:pPr>
            <a:endParaRPr lang="en-US" altLang="en-US" sz="2400" b="0" dirty="0">
              <a:latin typeface="Arial Black" panose="020B0A04020102020204" pitchFamily="34" charset="0"/>
            </a:endParaRPr>
          </a:p>
          <a:p>
            <a:pPr algn="l" hangingPunct="1">
              <a:lnSpc>
                <a:spcPts val="2500"/>
              </a:lnSpc>
              <a:buClrTx/>
              <a:buFontTx/>
              <a:buNone/>
            </a:pPr>
            <a:r>
              <a:rPr lang="en-US" altLang="en-US" sz="2000" b="0" dirty="0">
                <a:latin typeface="Arial Black" panose="020B0A04020102020204" pitchFamily="34" charset="0"/>
              </a:rPr>
              <a:t> </a:t>
            </a:r>
          </a:p>
          <a:p>
            <a:pPr algn="l" hangingPunct="1">
              <a:lnSpc>
                <a:spcPts val="2500"/>
              </a:lnSpc>
              <a:buClrTx/>
              <a:buFontTx/>
              <a:buNone/>
            </a:pPr>
            <a:endParaRPr lang="en-US" altLang="en-US" sz="2000" b="0" dirty="0">
              <a:latin typeface="Arial Black" panose="020B0A04020102020204" pitchFamily="34" charset="0"/>
            </a:endParaRPr>
          </a:p>
          <a:p>
            <a:pPr algn="l" hangingPunct="1">
              <a:lnSpc>
                <a:spcPts val="2500"/>
              </a:lnSpc>
              <a:buClrTx/>
              <a:buFontTx/>
              <a:buNone/>
            </a:pPr>
            <a:r>
              <a:rPr lang="en-US" altLang="en-US" sz="2000" b="0" dirty="0">
                <a:solidFill>
                  <a:srgbClr val="CC6600"/>
                </a:solidFill>
                <a:latin typeface="Arial Black" panose="020B0A04020102020204" pitchFamily="34" charset="0"/>
              </a:rPr>
              <a:t>     </a:t>
            </a:r>
          </a:p>
        </p:txBody>
      </p:sp>
      <p:sp>
        <p:nvSpPr>
          <p:cNvPr id="21509" name="Rectangle 5">
            <a:extLst>
              <a:ext uri="{FF2B5EF4-FFF2-40B4-BE49-F238E27FC236}">
                <a16:creationId xmlns:a16="http://schemas.microsoft.com/office/drawing/2014/main" id="{97EC0C3B-F359-726C-B3B2-4D880EEFF043}"/>
              </a:ext>
            </a:extLst>
          </p:cNvPr>
          <p:cNvSpPr>
            <a:spLocks noChangeArrowheads="1"/>
          </p:cNvSpPr>
          <p:nvPr/>
        </p:nvSpPr>
        <p:spPr bwMode="auto">
          <a:xfrm>
            <a:off x="11579225" y="6396038"/>
            <a:ext cx="5556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000000"/>
                </a:solidFill>
                <a:latin typeface="Tahoma" panose="020B0604030504040204" pitchFamily="34" charset="0"/>
              </a:rPr>
              <a:t>4</a:t>
            </a:r>
          </a:p>
        </p:txBody>
      </p:sp>
      <p:grpSp>
        <p:nvGrpSpPr>
          <p:cNvPr id="21510" name="Group 6">
            <a:extLst>
              <a:ext uri="{FF2B5EF4-FFF2-40B4-BE49-F238E27FC236}">
                <a16:creationId xmlns:a16="http://schemas.microsoft.com/office/drawing/2014/main" id="{C0C465EC-500B-9F47-B7F5-A19A8416BB6D}"/>
              </a:ext>
            </a:extLst>
          </p:cNvPr>
          <p:cNvGrpSpPr>
            <a:grpSpLocks/>
          </p:cNvGrpSpPr>
          <p:nvPr/>
        </p:nvGrpSpPr>
        <p:grpSpPr bwMode="auto">
          <a:xfrm>
            <a:off x="10509250" y="93663"/>
            <a:ext cx="1719263" cy="1076325"/>
            <a:chOff x="6620" y="59"/>
            <a:chExt cx="1083" cy="678"/>
          </a:xfrm>
        </p:grpSpPr>
        <p:sp>
          <p:nvSpPr>
            <p:cNvPr id="21511" name="Line 7">
              <a:extLst>
                <a:ext uri="{FF2B5EF4-FFF2-40B4-BE49-F238E27FC236}">
                  <a16:creationId xmlns:a16="http://schemas.microsoft.com/office/drawing/2014/main" id="{CE00A1AA-ED16-AE6E-B466-7A0077F76A54}"/>
                </a:ext>
              </a:extLst>
            </p:cNvPr>
            <p:cNvSpPr>
              <a:spLocks noChangeShapeType="1"/>
            </p:cNvSpPr>
            <p:nvPr/>
          </p:nvSpPr>
          <p:spPr bwMode="auto">
            <a:xfrm>
              <a:off x="6648" y="738"/>
              <a:ext cx="999" cy="0"/>
            </a:xfrm>
            <a:prstGeom prst="line">
              <a:avLst/>
            </a:prstGeom>
            <a:noFill/>
            <a:ln w="123840" cap="flat">
              <a:solidFill>
                <a:srgbClr val="0070C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21512" name="Picture 8">
              <a:extLst>
                <a:ext uri="{FF2B5EF4-FFF2-40B4-BE49-F238E27FC236}">
                  <a16:creationId xmlns:a16="http://schemas.microsoft.com/office/drawing/2014/main" id="{03932B9A-F5D0-0739-E2F8-F53EB338E5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0" y="59"/>
              <a:ext cx="639" cy="5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513" name="Rectangle 9">
              <a:extLst>
                <a:ext uri="{FF2B5EF4-FFF2-40B4-BE49-F238E27FC236}">
                  <a16:creationId xmlns:a16="http://schemas.microsoft.com/office/drawing/2014/main" id="{0AE6DF85-32D5-B81C-85B4-B7320709E4A7}"/>
                </a:ext>
              </a:extLst>
            </p:cNvPr>
            <p:cNvSpPr>
              <a:spLocks noChangeArrowheads="1"/>
            </p:cNvSpPr>
            <p:nvPr/>
          </p:nvSpPr>
          <p:spPr bwMode="auto">
            <a:xfrm>
              <a:off x="7038" y="261"/>
              <a:ext cx="665"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CC6600"/>
                  </a:solidFill>
                  <a:latin typeface="Arial Black" panose="020B0A04020102020204" pitchFamily="34" charset="0"/>
                  <a:cs typeface="DejaVu Sans" panose="020B0603030804020204" pitchFamily="34" charset="0"/>
                </a:rPr>
                <a:t>FOX+</a:t>
              </a:r>
            </a:p>
          </p:txBody>
        </p:sp>
      </p:grpSp>
    </p:spTree>
    <p:extLst>
      <p:ext uri="{BB962C8B-B14F-4D97-AF65-F5344CB8AC3E}">
        <p14:creationId xmlns:p14="http://schemas.microsoft.com/office/powerpoint/2010/main" val="146467979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21508">
                                            <p:txEl>
                                              <p:pRg st="0" end="0"/>
                                            </p:txEl>
                                          </p:spTgt>
                                        </p:tgtEl>
                                        <p:attrNameLst>
                                          <p:attrName>style.visibility</p:attrName>
                                        </p:attrNameLst>
                                      </p:cBhvr>
                                      <p:to>
                                        <p:strVal val="visible"/>
                                      </p:to>
                                    </p:set>
                                    <p:anim calcmode="lin" valueType="num">
                                      <p:cBhvr additive="repl">
                                        <p:cTn id="7" dur="500" fill="hold"/>
                                        <p:tgtEl>
                                          <p:spTgt spid="21508">
                                            <p:txEl>
                                              <p:pRg st="0" end="0"/>
                                            </p:txEl>
                                          </p:spTgt>
                                        </p:tgtEl>
                                        <p:attrNameLst>
                                          <p:attrName>ppt_x</p:attrName>
                                        </p:attrNameLst>
                                      </p:cBhvr>
                                      <p:tavLst>
                                        <p:tav tm="100000">
                                          <p:val>
                                            <p:strVal val="#ppt_x"/>
                                          </p:val>
                                        </p:tav>
                                        <p:tav>
                                          <p:val>
                                            <p:strVal val="#ppt_x"/>
                                          </p:val>
                                        </p:tav>
                                      </p:tavLst>
                                    </p:anim>
                                    <p:anim calcmode="lin" valueType="num">
                                      <p:cBhvr additive="repl">
                                        <p:cTn id="8" dur="500" fill="hold"/>
                                        <p:tgtEl>
                                          <p:spTgt spid="21508">
                                            <p:txEl>
                                              <p:pRg st="0" end="0"/>
                                            </p:txEl>
                                          </p:spTgt>
                                        </p:tgtEl>
                                        <p:attrNameLst>
                                          <p:attrName>ppt_y</p:attrName>
                                        </p:attrNameLst>
                                      </p:cBhvr>
                                      <p:tavLst>
                                        <p:tav tm="100000">
                                          <p:val>
                                            <p:strVal val="1+#ppt_h/2"/>
                                          </p:val>
                                        </p:tav>
                                        <p:tav>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21508">
                                            <p:txEl>
                                              <p:pRg st="2" end="2"/>
                                            </p:txEl>
                                          </p:spTgt>
                                        </p:tgtEl>
                                        <p:attrNameLst>
                                          <p:attrName>style.visibility</p:attrName>
                                        </p:attrNameLst>
                                      </p:cBhvr>
                                      <p:to>
                                        <p:strVal val="visible"/>
                                      </p:to>
                                    </p:set>
                                    <p:anim calcmode="lin" valueType="num">
                                      <p:cBhvr additive="repl">
                                        <p:cTn id="13" dur="500" fill="hold"/>
                                        <p:tgtEl>
                                          <p:spTgt spid="21508">
                                            <p:txEl>
                                              <p:pRg st="2" end="2"/>
                                            </p:txEl>
                                          </p:spTgt>
                                        </p:tgtEl>
                                        <p:attrNameLst>
                                          <p:attrName>ppt_x</p:attrName>
                                        </p:attrNameLst>
                                      </p:cBhvr>
                                      <p:tavLst>
                                        <p:tav tm="100000">
                                          <p:val>
                                            <p:strVal val="#ppt_x"/>
                                          </p:val>
                                        </p:tav>
                                        <p:tav>
                                          <p:val>
                                            <p:strVal val="#ppt_x"/>
                                          </p:val>
                                        </p:tav>
                                      </p:tavLst>
                                    </p:anim>
                                    <p:anim calcmode="lin" valueType="num">
                                      <p:cBhvr additive="repl">
                                        <p:cTn id="14" dur="500" fill="hold"/>
                                        <p:tgtEl>
                                          <p:spTgt spid="21508">
                                            <p:txEl>
                                              <p:pRg st="2" end="2"/>
                                            </p:txEl>
                                          </p:spTgt>
                                        </p:tgtEl>
                                        <p:attrNameLst>
                                          <p:attrName>ppt_y</p:attrName>
                                        </p:attrNameLst>
                                      </p:cBhvr>
                                      <p:tavLst>
                                        <p:tav tm="100000">
                                          <p:val>
                                            <p:strVal val="1+#ppt_h/2"/>
                                          </p:val>
                                        </p:tav>
                                        <p:tav>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additive="repl">
                                        <p:cTn id="18" dur="1" fill="hold">
                                          <p:stCondLst>
                                            <p:cond delay="0"/>
                                          </p:stCondLst>
                                        </p:cTn>
                                        <p:tgtEl>
                                          <p:spTgt spid="21508">
                                            <p:txEl>
                                              <p:pRg st="4" end="4"/>
                                            </p:txEl>
                                          </p:spTgt>
                                        </p:tgtEl>
                                        <p:attrNameLst>
                                          <p:attrName>style.visibility</p:attrName>
                                        </p:attrNameLst>
                                      </p:cBhvr>
                                      <p:to>
                                        <p:strVal val="visible"/>
                                      </p:to>
                                    </p:set>
                                    <p:anim calcmode="lin" valueType="num">
                                      <p:cBhvr additive="repl">
                                        <p:cTn id="19" dur="500" fill="hold"/>
                                        <p:tgtEl>
                                          <p:spTgt spid="21508">
                                            <p:txEl>
                                              <p:pRg st="4" end="4"/>
                                            </p:txEl>
                                          </p:spTgt>
                                        </p:tgtEl>
                                        <p:attrNameLst>
                                          <p:attrName>ppt_x</p:attrName>
                                        </p:attrNameLst>
                                      </p:cBhvr>
                                      <p:tavLst>
                                        <p:tav tm="100000">
                                          <p:val>
                                            <p:strVal val="#ppt_x"/>
                                          </p:val>
                                        </p:tav>
                                        <p:tav>
                                          <p:val>
                                            <p:strVal val="#ppt_x"/>
                                          </p:val>
                                        </p:tav>
                                      </p:tavLst>
                                    </p:anim>
                                    <p:anim calcmode="lin" valueType="num">
                                      <p:cBhvr additive="repl">
                                        <p:cTn id="20" dur="500" fill="hold"/>
                                        <p:tgtEl>
                                          <p:spTgt spid="21508">
                                            <p:txEl>
                                              <p:pRg st="4" end="4"/>
                                            </p:txEl>
                                          </p:spTgt>
                                        </p:tgtEl>
                                        <p:attrNameLst>
                                          <p:attrName>ppt_y</p:attrName>
                                        </p:attrNameLst>
                                      </p:cBhvr>
                                      <p:tavLst>
                                        <p:tav tm="100000">
                                          <p:val>
                                            <p:strVal val="1+#ppt_h/2"/>
                                          </p:val>
                                        </p:tav>
                                        <p:tav>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additive="repl">
                                        <p:cTn id="24" dur="1" fill="hold">
                                          <p:stCondLst>
                                            <p:cond delay="0"/>
                                          </p:stCondLst>
                                        </p:cTn>
                                        <p:tgtEl>
                                          <p:spTgt spid="21508">
                                            <p:txEl>
                                              <p:pRg st="6" end="6"/>
                                            </p:txEl>
                                          </p:spTgt>
                                        </p:tgtEl>
                                        <p:attrNameLst>
                                          <p:attrName>style.visibility</p:attrName>
                                        </p:attrNameLst>
                                      </p:cBhvr>
                                      <p:to>
                                        <p:strVal val="visible"/>
                                      </p:to>
                                    </p:set>
                                    <p:anim calcmode="lin" valueType="num">
                                      <p:cBhvr additive="repl">
                                        <p:cTn id="25" dur="500" fill="hold"/>
                                        <p:tgtEl>
                                          <p:spTgt spid="21508">
                                            <p:txEl>
                                              <p:pRg st="6" end="6"/>
                                            </p:txEl>
                                          </p:spTgt>
                                        </p:tgtEl>
                                        <p:attrNameLst>
                                          <p:attrName>ppt_x</p:attrName>
                                        </p:attrNameLst>
                                      </p:cBhvr>
                                      <p:tavLst>
                                        <p:tav tm="100000">
                                          <p:val>
                                            <p:strVal val="#ppt_x"/>
                                          </p:val>
                                        </p:tav>
                                        <p:tav>
                                          <p:val>
                                            <p:strVal val="#ppt_x"/>
                                          </p:val>
                                        </p:tav>
                                      </p:tavLst>
                                    </p:anim>
                                    <p:anim calcmode="lin" valueType="num">
                                      <p:cBhvr additive="repl">
                                        <p:cTn id="26" dur="500" fill="hold"/>
                                        <p:tgtEl>
                                          <p:spTgt spid="21508">
                                            <p:txEl>
                                              <p:pRg st="6" end="6"/>
                                            </p:txEl>
                                          </p:spTgt>
                                        </p:tgtEl>
                                        <p:attrNameLst>
                                          <p:attrName>ppt_y</p:attrName>
                                        </p:attrNameLst>
                                      </p:cBhvr>
                                      <p:tavLst>
                                        <p:tav tm="100000">
                                          <p:val>
                                            <p:strVal val="1+#ppt_h/2"/>
                                          </p:val>
                                        </p:tav>
                                        <p:tav>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additive="repl">
                                        <p:cTn id="30" dur="1" fill="hold">
                                          <p:stCondLst>
                                            <p:cond delay="0"/>
                                          </p:stCondLst>
                                        </p:cTn>
                                        <p:tgtEl>
                                          <p:spTgt spid="21508">
                                            <p:txEl>
                                              <p:pRg st="8" end="8"/>
                                            </p:txEl>
                                          </p:spTgt>
                                        </p:tgtEl>
                                        <p:attrNameLst>
                                          <p:attrName>style.visibility</p:attrName>
                                        </p:attrNameLst>
                                      </p:cBhvr>
                                      <p:to>
                                        <p:strVal val="visible"/>
                                      </p:to>
                                    </p:set>
                                    <p:anim calcmode="lin" valueType="num">
                                      <p:cBhvr additive="repl">
                                        <p:cTn id="31" dur="500" fill="hold"/>
                                        <p:tgtEl>
                                          <p:spTgt spid="21508">
                                            <p:txEl>
                                              <p:pRg st="8" end="8"/>
                                            </p:txEl>
                                          </p:spTgt>
                                        </p:tgtEl>
                                        <p:attrNameLst>
                                          <p:attrName>ppt_x</p:attrName>
                                        </p:attrNameLst>
                                      </p:cBhvr>
                                      <p:tavLst>
                                        <p:tav tm="100000">
                                          <p:val>
                                            <p:strVal val="#ppt_x"/>
                                          </p:val>
                                        </p:tav>
                                        <p:tav>
                                          <p:val>
                                            <p:strVal val="#ppt_x"/>
                                          </p:val>
                                        </p:tav>
                                      </p:tavLst>
                                    </p:anim>
                                    <p:anim calcmode="lin" valueType="num">
                                      <p:cBhvr additive="repl">
                                        <p:cTn id="32" dur="500" fill="hold"/>
                                        <p:tgtEl>
                                          <p:spTgt spid="21508">
                                            <p:txEl>
                                              <p:pRg st="8" end="8"/>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7BBC5707-BFF1-9222-F783-18D4EC389D7E}"/>
            </a:ext>
          </a:extLst>
        </p:cNvPr>
        <p:cNvGrpSpPr/>
        <p:nvPr/>
      </p:nvGrpSpPr>
      <p:grpSpPr>
        <a:xfrm>
          <a:off x="0" y="0"/>
          <a:ext cx="0" cy="0"/>
          <a:chOff x="0" y="0"/>
          <a:chExt cx="0" cy="0"/>
        </a:xfrm>
      </p:grpSpPr>
      <p:pic>
        <p:nvPicPr>
          <p:cNvPr id="21505" name="Picture 1">
            <a:extLst>
              <a:ext uri="{FF2B5EF4-FFF2-40B4-BE49-F238E27FC236}">
                <a16:creationId xmlns:a16="http://schemas.microsoft.com/office/drawing/2014/main" id="{2D11C4AC-7E3F-595B-1E2D-5A1A9E783A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25"/>
            <a:ext cx="1522413" cy="111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506" name="Line 2">
            <a:extLst>
              <a:ext uri="{FF2B5EF4-FFF2-40B4-BE49-F238E27FC236}">
                <a16:creationId xmlns:a16="http://schemas.microsoft.com/office/drawing/2014/main" id="{4A65AC9A-6076-FEE2-48D9-6B85D028032C}"/>
              </a:ext>
            </a:extLst>
          </p:cNvPr>
          <p:cNvSpPr>
            <a:spLocks noChangeShapeType="1"/>
          </p:cNvSpPr>
          <p:nvPr/>
        </p:nvSpPr>
        <p:spPr bwMode="auto">
          <a:xfrm>
            <a:off x="0" y="1169988"/>
            <a:ext cx="10466388" cy="3175"/>
          </a:xfrm>
          <a:prstGeom prst="line">
            <a:avLst/>
          </a:prstGeom>
          <a:noFill/>
          <a:ln w="123840" cap="flat">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507" name="Rectangle 3">
            <a:extLst>
              <a:ext uri="{FF2B5EF4-FFF2-40B4-BE49-F238E27FC236}">
                <a16:creationId xmlns:a16="http://schemas.microsoft.com/office/drawing/2014/main" id="{04F9C443-F52B-5319-1E40-4473A1DEFF2A}"/>
              </a:ext>
            </a:extLst>
          </p:cNvPr>
          <p:cNvSpPr>
            <a:spLocks noChangeArrowheads="1"/>
          </p:cNvSpPr>
          <p:nvPr/>
        </p:nvSpPr>
        <p:spPr bwMode="auto">
          <a:xfrm>
            <a:off x="1600200" y="382588"/>
            <a:ext cx="89439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ts val="3500"/>
              </a:lnSpc>
            </a:pPr>
            <a:r>
              <a:rPr lang="en-US" altLang="en-US" sz="4400" b="0" dirty="0">
                <a:solidFill>
                  <a:srgbClr val="002060"/>
                </a:solidFill>
                <a:latin typeface="Tahoma" panose="020B0604030504040204" pitchFamily="34" charset="0"/>
              </a:rPr>
              <a:t>FOX-Plus</a:t>
            </a:r>
            <a:br>
              <a:rPr lang="en-US" altLang="en-US" sz="4000" b="0" dirty="0">
                <a:solidFill>
                  <a:srgbClr val="002060"/>
                </a:solidFill>
                <a:latin typeface="Tahoma" panose="020B0604030504040204" pitchFamily="34" charset="0"/>
              </a:rPr>
            </a:br>
            <a:r>
              <a:rPr lang="en-US" altLang="en-US" sz="4000" b="0" dirty="0">
                <a:solidFill>
                  <a:srgbClr val="002060"/>
                </a:solidFill>
                <a:latin typeface="Tahoma" panose="020B0604030504040204" pitchFamily="34" charset="0"/>
              </a:rPr>
              <a:t> </a:t>
            </a:r>
            <a:r>
              <a:rPr lang="en-US" altLang="en-US" sz="3200" b="0" dirty="0">
                <a:solidFill>
                  <a:srgbClr val="002060"/>
                </a:solidFill>
                <a:latin typeface="Tahoma" panose="020B0604030504040204" pitchFamily="34" charset="0"/>
              </a:rPr>
              <a:t>Project Status Review</a:t>
            </a:r>
          </a:p>
        </p:txBody>
      </p:sp>
      <p:sp>
        <p:nvSpPr>
          <p:cNvPr id="21508" name="Rectangle 4">
            <a:extLst>
              <a:ext uri="{FF2B5EF4-FFF2-40B4-BE49-F238E27FC236}">
                <a16:creationId xmlns:a16="http://schemas.microsoft.com/office/drawing/2014/main" id="{52810AF4-120E-412E-7955-9F4A8A87A437}"/>
              </a:ext>
            </a:extLst>
          </p:cNvPr>
          <p:cNvSpPr>
            <a:spLocks noChangeArrowheads="1"/>
          </p:cNvSpPr>
          <p:nvPr/>
        </p:nvSpPr>
        <p:spPr bwMode="auto">
          <a:xfrm>
            <a:off x="457200" y="1382713"/>
            <a:ext cx="10817225" cy="4566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9pPr>
          </a:lstStyle>
          <a:p>
            <a:pPr algn="l" hangingPunct="1">
              <a:lnSpc>
                <a:spcPts val="2500"/>
              </a:lnSpc>
              <a:buClrTx/>
              <a:buFontTx/>
              <a:buNone/>
            </a:pPr>
            <a:r>
              <a:rPr lang="en-US" altLang="en-US" sz="2000" b="0" dirty="0">
                <a:solidFill>
                  <a:srgbClr val="002060"/>
                </a:solidFill>
                <a:latin typeface="Arial Black" panose="020B0A04020102020204" pitchFamily="34" charset="0"/>
              </a:rPr>
              <a:t> </a:t>
            </a:r>
            <a:r>
              <a:rPr lang="en-US" altLang="en-US" sz="2400" b="0" dirty="0" err="1">
                <a:solidFill>
                  <a:schemeClr val="tx1"/>
                </a:solidFill>
                <a:latin typeface="Arial Black" panose="020B0A04020102020204" pitchFamily="34" charset="0"/>
              </a:rPr>
              <a:t>IVc</a:t>
            </a:r>
            <a:r>
              <a:rPr lang="en-US" altLang="en-US" sz="2400" b="0" dirty="0">
                <a:solidFill>
                  <a:schemeClr val="tx1"/>
                </a:solidFill>
                <a:latin typeface="Arial Black" panose="020B0A04020102020204" pitchFamily="34" charset="0"/>
              </a:rPr>
              <a:t>. Fox Telecom – Ground Station Software</a:t>
            </a:r>
          </a:p>
          <a:p>
            <a:pPr algn="l" hangingPunct="1">
              <a:lnSpc>
                <a:spcPts val="2500"/>
              </a:lnSpc>
              <a:buClrTx/>
              <a:buFontTx/>
              <a:buNone/>
            </a:pPr>
            <a:endParaRPr lang="en-US" altLang="en-US" sz="2600" b="0" dirty="0">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Ground Station Software</a:t>
            </a:r>
          </a:p>
          <a:p>
            <a:pPr algn="l" hangingPunct="1">
              <a:lnSpc>
                <a:spcPts val="2500"/>
              </a:lnSpc>
              <a:buClrTx/>
              <a:buFontTx/>
              <a:buNone/>
            </a:pPr>
            <a:endParaRPr lang="en-US" altLang="en-US" sz="2000" b="0" dirty="0">
              <a:solidFill>
                <a:srgbClr val="002060"/>
              </a:solidFill>
              <a:latin typeface="Arial Black" panose="020B0A04020102020204" pitchFamily="34" charset="0"/>
            </a:endParaRPr>
          </a:p>
          <a:p>
            <a:pPr algn="l" hangingPunct="1">
              <a:lnSpc>
                <a:spcPts val="2500"/>
              </a:lnSpc>
              <a:buClrTx/>
              <a:buFontTx/>
              <a:buNone/>
            </a:pPr>
            <a:r>
              <a:rPr lang="en-US" altLang="en-US" sz="1800" b="0" dirty="0">
                <a:solidFill>
                  <a:srgbClr val="002060"/>
                </a:solidFill>
                <a:latin typeface="Arial Black" panose="020B0A04020102020204" pitchFamily="34" charset="0"/>
              </a:rPr>
              <a:t>Current Status: this software will not need significant changes and can be done in the future</a:t>
            </a:r>
          </a:p>
          <a:p>
            <a:pPr algn="l" hangingPunct="1">
              <a:lnSpc>
                <a:spcPts val="2500"/>
              </a:lnSpc>
              <a:buClrTx/>
              <a:buFontTx/>
              <a:buNone/>
            </a:pPr>
            <a:endParaRPr lang="en-US" altLang="en-US" sz="1800" b="0" dirty="0">
              <a:solidFill>
                <a:srgbClr val="002060"/>
              </a:solidFill>
              <a:latin typeface="Arial Black" panose="020B0A04020102020204" pitchFamily="34" charset="0"/>
            </a:endParaRPr>
          </a:p>
          <a:p>
            <a:pPr algn="l" hangingPunct="1">
              <a:lnSpc>
                <a:spcPts val="2500"/>
              </a:lnSpc>
              <a:buClrTx/>
              <a:buFontTx/>
              <a:buNone/>
            </a:pPr>
            <a:r>
              <a:rPr lang="en-US" altLang="en-US" sz="1800" b="0" dirty="0">
                <a:solidFill>
                  <a:srgbClr val="002060"/>
                </a:solidFill>
                <a:latin typeface="Arial Black" panose="020B0A04020102020204" pitchFamily="34" charset="0"/>
              </a:rPr>
              <a:t>Issues / Challenges: none at this time</a:t>
            </a:r>
          </a:p>
          <a:p>
            <a:pPr algn="l" hangingPunct="1">
              <a:lnSpc>
                <a:spcPts val="2500"/>
              </a:lnSpc>
              <a:buClrTx/>
              <a:buFontTx/>
              <a:buNone/>
            </a:pPr>
            <a:endParaRPr lang="en-US" altLang="en-US" sz="1800" b="0" dirty="0">
              <a:solidFill>
                <a:srgbClr val="002060"/>
              </a:solidFill>
              <a:latin typeface="Arial Black" panose="020B0A04020102020204" pitchFamily="34" charset="0"/>
            </a:endParaRPr>
          </a:p>
          <a:p>
            <a:pPr algn="l" hangingPunct="1">
              <a:lnSpc>
                <a:spcPts val="2500"/>
              </a:lnSpc>
              <a:buClrTx/>
              <a:buFontTx/>
              <a:buNone/>
            </a:pPr>
            <a:r>
              <a:rPr lang="en-US" altLang="en-US" sz="1800" b="0" dirty="0">
                <a:solidFill>
                  <a:srgbClr val="002060"/>
                </a:solidFill>
                <a:latin typeface="Arial Black" panose="020B0A04020102020204" pitchFamily="34" charset="0"/>
              </a:rPr>
              <a:t>Next Steps: make changes for the Fox+ LTM testing </a:t>
            </a:r>
          </a:p>
          <a:p>
            <a:pPr algn="l" hangingPunct="1">
              <a:lnSpc>
                <a:spcPts val="2500"/>
              </a:lnSpc>
              <a:buClrTx/>
              <a:buFontTx/>
              <a:buNone/>
            </a:pPr>
            <a:endParaRPr lang="en-US" altLang="en-US" sz="2400" b="0" dirty="0">
              <a:latin typeface="Arial Black" panose="020B0A04020102020204" pitchFamily="34" charset="0"/>
            </a:endParaRPr>
          </a:p>
          <a:p>
            <a:pPr algn="l" hangingPunct="1">
              <a:lnSpc>
                <a:spcPts val="2500"/>
              </a:lnSpc>
              <a:buClrTx/>
              <a:buFontTx/>
              <a:buNone/>
            </a:pPr>
            <a:r>
              <a:rPr lang="en-US" altLang="en-US" sz="2000" b="0" dirty="0">
                <a:latin typeface="Arial Black" panose="020B0A04020102020204" pitchFamily="34" charset="0"/>
              </a:rPr>
              <a:t> </a:t>
            </a:r>
          </a:p>
          <a:p>
            <a:pPr algn="l" hangingPunct="1">
              <a:lnSpc>
                <a:spcPts val="2500"/>
              </a:lnSpc>
              <a:buClrTx/>
              <a:buFontTx/>
              <a:buNone/>
            </a:pPr>
            <a:endParaRPr lang="en-US" altLang="en-US" sz="2000" b="0" dirty="0">
              <a:latin typeface="Arial Black" panose="020B0A04020102020204" pitchFamily="34" charset="0"/>
            </a:endParaRPr>
          </a:p>
          <a:p>
            <a:pPr algn="l" hangingPunct="1">
              <a:lnSpc>
                <a:spcPts val="2500"/>
              </a:lnSpc>
              <a:buClrTx/>
              <a:buFontTx/>
              <a:buNone/>
            </a:pPr>
            <a:r>
              <a:rPr lang="en-US" altLang="en-US" sz="2000" b="0" dirty="0">
                <a:solidFill>
                  <a:srgbClr val="CC6600"/>
                </a:solidFill>
                <a:latin typeface="Arial Black" panose="020B0A04020102020204" pitchFamily="34" charset="0"/>
              </a:rPr>
              <a:t>     </a:t>
            </a:r>
          </a:p>
        </p:txBody>
      </p:sp>
      <p:sp>
        <p:nvSpPr>
          <p:cNvPr id="21509" name="Rectangle 5">
            <a:extLst>
              <a:ext uri="{FF2B5EF4-FFF2-40B4-BE49-F238E27FC236}">
                <a16:creationId xmlns:a16="http://schemas.microsoft.com/office/drawing/2014/main" id="{E0D2FB69-D7AA-D108-6BAA-E4E801300FD8}"/>
              </a:ext>
            </a:extLst>
          </p:cNvPr>
          <p:cNvSpPr>
            <a:spLocks noChangeArrowheads="1"/>
          </p:cNvSpPr>
          <p:nvPr/>
        </p:nvSpPr>
        <p:spPr bwMode="auto">
          <a:xfrm>
            <a:off x="11579225" y="6396038"/>
            <a:ext cx="5556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000000"/>
                </a:solidFill>
                <a:latin typeface="Tahoma" panose="020B0604030504040204" pitchFamily="34" charset="0"/>
              </a:rPr>
              <a:t>4</a:t>
            </a:r>
          </a:p>
        </p:txBody>
      </p:sp>
      <p:grpSp>
        <p:nvGrpSpPr>
          <p:cNvPr id="21510" name="Group 6">
            <a:extLst>
              <a:ext uri="{FF2B5EF4-FFF2-40B4-BE49-F238E27FC236}">
                <a16:creationId xmlns:a16="http://schemas.microsoft.com/office/drawing/2014/main" id="{A9490985-E165-1041-DB29-F32343EC4061}"/>
              </a:ext>
            </a:extLst>
          </p:cNvPr>
          <p:cNvGrpSpPr>
            <a:grpSpLocks/>
          </p:cNvGrpSpPr>
          <p:nvPr/>
        </p:nvGrpSpPr>
        <p:grpSpPr bwMode="auto">
          <a:xfrm>
            <a:off x="10509250" y="93663"/>
            <a:ext cx="1719263" cy="1076325"/>
            <a:chOff x="6620" y="59"/>
            <a:chExt cx="1083" cy="678"/>
          </a:xfrm>
        </p:grpSpPr>
        <p:sp>
          <p:nvSpPr>
            <p:cNvPr id="21511" name="Line 7">
              <a:extLst>
                <a:ext uri="{FF2B5EF4-FFF2-40B4-BE49-F238E27FC236}">
                  <a16:creationId xmlns:a16="http://schemas.microsoft.com/office/drawing/2014/main" id="{6CF399E9-08DF-BE72-4617-AB8A1736F2FA}"/>
                </a:ext>
              </a:extLst>
            </p:cNvPr>
            <p:cNvSpPr>
              <a:spLocks noChangeShapeType="1"/>
            </p:cNvSpPr>
            <p:nvPr/>
          </p:nvSpPr>
          <p:spPr bwMode="auto">
            <a:xfrm>
              <a:off x="6648" y="738"/>
              <a:ext cx="999" cy="0"/>
            </a:xfrm>
            <a:prstGeom prst="line">
              <a:avLst/>
            </a:prstGeom>
            <a:noFill/>
            <a:ln w="123840" cap="flat">
              <a:solidFill>
                <a:srgbClr val="0070C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21512" name="Picture 8">
              <a:extLst>
                <a:ext uri="{FF2B5EF4-FFF2-40B4-BE49-F238E27FC236}">
                  <a16:creationId xmlns:a16="http://schemas.microsoft.com/office/drawing/2014/main" id="{1E67B7A5-4CAF-3E82-E59A-7305AACD03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0" y="59"/>
              <a:ext cx="639" cy="5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513" name="Rectangle 9">
              <a:extLst>
                <a:ext uri="{FF2B5EF4-FFF2-40B4-BE49-F238E27FC236}">
                  <a16:creationId xmlns:a16="http://schemas.microsoft.com/office/drawing/2014/main" id="{46BCC87E-D237-7DFD-76DA-47D97C973F16}"/>
                </a:ext>
              </a:extLst>
            </p:cNvPr>
            <p:cNvSpPr>
              <a:spLocks noChangeArrowheads="1"/>
            </p:cNvSpPr>
            <p:nvPr/>
          </p:nvSpPr>
          <p:spPr bwMode="auto">
            <a:xfrm>
              <a:off x="7038" y="261"/>
              <a:ext cx="665"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CC6600"/>
                  </a:solidFill>
                  <a:latin typeface="Arial Black" panose="020B0A04020102020204" pitchFamily="34" charset="0"/>
                  <a:cs typeface="DejaVu Sans" panose="020B0603030804020204" pitchFamily="34" charset="0"/>
                </a:rPr>
                <a:t>FOX+</a:t>
              </a:r>
            </a:p>
          </p:txBody>
        </p:sp>
      </p:grpSp>
    </p:spTree>
    <p:extLst>
      <p:ext uri="{BB962C8B-B14F-4D97-AF65-F5344CB8AC3E}">
        <p14:creationId xmlns:p14="http://schemas.microsoft.com/office/powerpoint/2010/main" val="13152048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21508">
                                            <p:txEl>
                                              <p:pRg st="0" end="0"/>
                                            </p:txEl>
                                          </p:spTgt>
                                        </p:tgtEl>
                                        <p:attrNameLst>
                                          <p:attrName>style.visibility</p:attrName>
                                        </p:attrNameLst>
                                      </p:cBhvr>
                                      <p:to>
                                        <p:strVal val="visible"/>
                                      </p:to>
                                    </p:set>
                                    <p:anim calcmode="lin" valueType="num">
                                      <p:cBhvr additive="repl">
                                        <p:cTn id="7" dur="500" fill="hold"/>
                                        <p:tgtEl>
                                          <p:spTgt spid="21508">
                                            <p:txEl>
                                              <p:pRg st="0" end="0"/>
                                            </p:txEl>
                                          </p:spTgt>
                                        </p:tgtEl>
                                        <p:attrNameLst>
                                          <p:attrName>ppt_x</p:attrName>
                                        </p:attrNameLst>
                                      </p:cBhvr>
                                      <p:tavLst>
                                        <p:tav tm="100000">
                                          <p:val>
                                            <p:strVal val="#ppt_x"/>
                                          </p:val>
                                        </p:tav>
                                        <p:tav>
                                          <p:val>
                                            <p:strVal val="#ppt_x"/>
                                          </p:val>
                                        </p:tav>
                                      </p:tavLst>
                                    </p:anim>
                                    <p:anim calcmode="lin" valueType="num">
                                      <p:cBhvr additive="repl">
                                        <p:cTn id="8" dur="500" fill="hold"/>
                                        <p:tgtEl>
                                          <p:spTgt spid="21508">
                                            <p:txEl>
                                              <p:pRg st="0" end="0"/>
                                            </p:txEl>
                                          </p:spTgt>
                                        </p:tgtEl>
                                        <p:attrNameLst>
                                          <p:attrName>ppt_y</p:attrName>
                                        </p:attrNameLst>
                                      </p:cBhvr>
                                      <p:tavLst>
                                        <p:tav tm="100000">
                                          <p:val>
                                            <p:strVal val="1+#ppt_h/2"/>
                                          </p:val>
                                        </p:tav>
                                        <p:tav>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21508">
                                            <p:txEl>
                                              <p:pRg st="2" end="2"/>
                                            </p:txEl>
                                          </p:spTgt>
                                        </p:tgtEl>
                                        <p:attrNameLst>
                                          <p:attrName>style.visibility</p:attrName>
                                        </p:attrNameLst>
                                      </p:cBhvr>
                                      <p:to>
                                        <p:strVal val="visible"/>
                                      </p:to>
                                    </p:set>
                                    <p:anim calcmode="lin" valueType="num">
                                      <p:cBhvr additive="repl">
                                        <p:cTn id="13" dur="500" fill="hold"/>
                                        <p:tgtEl>
                                          <p:spTgt spid="21508">
                                            <p:txEl>
                                              <p:pRg st="2" end="2"/>
                                            </p:txEl>
                                          </p:spTgt>
                                        </p:tgtEl>
                                        <p:attrNameLst>
                                          <p:attrName>ppt_x</p:attrName>
                                        </p:attrNameLst>
                                      </p:cBhvr>
                                      <p:tavLst>
                                        <p:tav tm="100000">
                                          <p:val>
                                            <p:strVal val="#ppt_x"/>
                                          </p:val>
                                        </p:tav>
                                        <p:tav>
                                          <p:val>
                                            <p:strVal val="#ppt_x"/>
                                          </p:val>
                                        </p:tav>
                                      </p:tavLst>
                                    </p:anim>
                                    <p:anim calcmode="lin" valueType="num">
                                      <p:cBhvr additive="repl">
                                        <p:cTn id="14" dur="500" fill="hold"/>
                                        <p:tgtEl>
                                          <p:spTgt spid="21508">
                                            <p:txEl>
                                              <p:pRg st="2" end="2"/>
                                            </p:txEl>
                                          </p:spTgt>
                                        </p:tgtEl>
                                        <p:attrNameLst>
                                          <p:attrName>ppt_y</p:attrName>
                                        </p:attrNameLst>
                                      </p:cBhvr>
                                      <p:tavLst>
                                        <p:tav tm="100000">
                                          <p:val>
                                            <p:strVal val="1+#ppt_h/2"/>
                                          </p:val>
                                        </p:tav>
                                        <p:tav>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additive="repl">
                                        <p:cTn id="18" dur="1" fill="hold">
                                          <p:stCondLst>
                                            <p:cond delay="0"/>
                                          </p:stCondLst>
                                        </p:cTn>
                                        <p:tgtEl>
                                          <p:spTgt spid="21508">
                                            <p:txEl>
                                              <p:pRg st="4" end="4"/>
                                            </p:txEl>
                                          </p:spTgt>
                                        </p:tgtEl>
                                        <p:attrNameLst>
                                          <p:attrName>style.visibility</p:attrName>
                                        </p:attrNameLst>
                                      </p:cBhvr>
                                      <p:to>
                                        <p:strVal val="visible"/>
                                      </p:to>
                                    </p:set>
                                    <p:anim calcmode="lin" valueType="num">
                                      <p:cBhvr additive="repl">
                                        <p:cTn id="19" dur="500" fill="hold"/>
                                        <p:tgtEl>
                                          <p:spTgt spid="21508">
                                            <p:txEl>
                                              <p:pRg st="4" end="4"/>
                                            </p:txEl>
                                          </p:spTgt>
                                        </p:tgtEl>
                                        <p:attrNameLst>
                                          <p:attrName>ppt_x</p:attrName>
                                        </p:attrNameLst>
                                      </p:cBhvr>
                                      <p:tavLst>
                                        <p:tav tm="100000">
                                          <p:val>
                                            <p:strVal val="#ppt_x"/>
                                          </p:val>
                                        </p:tav>
                                        <p:tav>
                                          <p:val>
                                            <p:strVal val="#ppt_x"/>
                                          </p:val>
                                        </p:tav>
                                      </p:tavLst>
                                    </p:anim>
                                    <p:anim calcmode="lin" valueType="num">
                                      <p:cBhvr additive="repl">
                                        <p:cTn id="20" dur="500" fill="hold"/>
                                        <p:tgtEl>
                                          <p:spTgt spid="21508">
                                            <p:txEl>
                                              <p:pRg st="4" end="4"/>
                                            </p:txEl>
                                          </p:spTgt>
                                        </p:tgtEl>
                                        <p:attrNameLst>
                                          <p:attrName>ppt_y</p:attrName>
                                        </p:attrNameLst>
                                      </p:cBhvr>
                                      <p:tavLst>
                                        <p:tav tm="100000">
                                          <p:val>
                                            <p:strVal val="1+#ppt_h/2"/>
                                          </p:val>
                                        </p:tav>
                                        <p:tav>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additive="repl">
                                        <p:cTn id="24" dur="1" fill="hold">
                                          <p:stCondLst>
                                            <p:cond delay="0"/>
                                          </p:stCondLst>
                                        </p:cTn>
                                        <p:tgtEl>
                                          <p:spTgt spid="21508">
                                            <p:txEl>
                                              <p:pRg st="6" end="6"/>
                                            </p:txEl>
                                          </p:spTgt>
                                        </p:tgtEl>
                                        <p:attrNameLst>
                                          <p:attrName>style.visibility</p:attrName>
                                        </p:attrNameLst>
                                      </p:cBhvr>
                                      <p:to>
                                        <p:strVal val="visible"/>
                                      </p:to>
                                    </p:set>
                                    <p:anim calcmode="lin" valueType="num">
                                      <p:cBhvr additive="repl">
                                        <p:cTn id="25" dur="500" fill="hold"/>
                                        <p:tgtEl>
                                          <p:spTgt spid="21508">
                                            <p:txEl>
                                              <p:pRg st="6" end="6"/>
                                            </p:txEl>
                                          </p:spTgt>
                                        </p:tgtEl>
                                        <p:attrNameLst>
                                          <p:attrName>ppt_x</p:attrName>
                                        </p:attrNameLst>
                                      </p:cBhvr>
                                      <p:tavLst>
                                        <p:tav tm="100000">
                                          <p:val>
                                            <p:strVal val="#ppt_x"/>
                                          </p:val>
                                        </p:tav>
                                        <p:tav>
                                          <p:val>
                                            <p:strVal val="#ppt_x"/>
                                          </p:val>
                                        </p:tav>
                                      </p:tavLst>
                                    </p:anim>
                                    <p:anim calcmode="lin" valueType="num">
                                      <p:cBhvr additive="repl">
                                        <p:cTn id="26" dur="500" fill="hold"/>
                                        <p:tgtEl>
                                          <p:spTgt spid="21508">
                                            <p:txEl>
                                              <p:pRg st="6" end="6"/>
                                            </p:txEl>
                                          </p:spTgt>
                                        </p:tgtEl>
                                        <p:attrNameLst>
                                          <p:attrName>ppt_y</p:attrName>
                                        </p:attrNameLst>
                                      </p:cBhvr>
                                      <p:tavLst>
                                        <p:tav tm="100000">
                                          <p:val>
                                            <p:strVal val="1+#ppt_h/2"/>
                                          </p:val>
                                        </p:tav>
                                        <p:tav>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additive="repl">
                                        <p:cTn id="30" dur="1" fill="hold">
                                          <p:stCondLst>
                                            <p:cond delay="0"/>
                                          </p:stCondLst>
                                        </p:cTn>
                                        <p:tgtEl>
                                          <p:spTgt spid="21508">
                                            <p:txEl>
                                              <p:pRg st="8" end="8"/>
                                            </p:txEl>
                                          </p:spTgt>
                                        </p:tgtEl>
                                        <p:attrNameLst>
                                          <p:attrName>style.visibility</p:attrName>
                                        </p:attrNameLst>
                                      </p:cBhvr>
                                      <p:to>
                                        <p:strVal val="visible"/>
                                      </p:to>
                                    </p:set>
                                    <p:anim calcmode="lin" valueType="num">
                                      <p:cBhvr additive="repl">
                                        <p:cTn id="31" dur="500" fill="hold"/>
                                        <p:tgtEl>
                                          <p:spTgt spid="21508">
                                            <p:txEl>
                                              <p:pRg st="8" end="8"/>
                                            </p:txEl>
                                          </p:spTgt>
                                        </p:tgtEl>
                                        <p:attrNameLst>
                                          <p:attrName>ppt_x</p:attrName>
                                        </p:attrNameLst>
                                      </p:cBhvr>
                                      <p:tavLst>
                                        <p:tav tm="100000">
                                          <p:val>
                                            <p:strVal val="#ppt_x"/>
                                          </p:val>
                                        </p:tav>
                                        <p:tav>
                                          <p:val>
                                            <p:strVal val="#ppt_x"/>
                                          </p:val>
                                        </p:tav>
                                      </p:tavLst>
                                    </p:anim>
                                    <p:anim calcmode="lin" valueType="num">
                                      <p:cBhvr additive="repl">
                                        <p:cTn id="32" dur="500" fill="hold"/>
                                        <p:tgtEl>
                                          <p:spTgt spid="21508">
                                            <p:txEl>
                                              <p:pRg st="8" end="8"/>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2529" name="Picture 1">
            <a:extLst>
              <a:ext uri="{FF2B5EF4-FFF2-40B4-BE49-F238E27FC236}">
                <a16:creationId xmlns:a16="http://schemas.microsoft.com/office/drawing/2014/main" id="{1E049A23-D25F-6D4E-597E-DBA3C6F450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25"/>
            <a:ext cx="1522413" cy="111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530" name="Line 2">
            <a:extLst>
              <a:ext uri="{FF2B5EF4-FFF2-40B4-BE49-F238E27FC236}">
                <a16:creationId xmlns:a16="http://schemas.microsoft.com/office/drawing/2014/main" id="{F630F228-0D25-F728-CF97-E8A17317D8DD}"/>
              </a:ext>
            </a:extLst>
          </p:cNvPr>
          <p:cNvSpPr>
            <a:spLocks noChangeShapeType="1"/>
          </p:cNvSpPr>
          <p:nvPr/>
        </p:nvSpPr>
        <p:spPr bwMode="auto">
          <a:xfrm>
            <a:off x="0" y="1169988"/>
            <a:ext cx="10466388" cy="3175"/>
          </a:xfrm>
          <a:prstGeom prst="line">
            <a:avLst/>
          </a:prstGeom>
          <a:noFill/>
          <a:ln w="123840" cap="flat">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2531" name="Rectangle 3">
            <a:extLst>
              <a:ext uri="{FF2B5EF4-FFF2-40B4-BE49-F238E27FC236}">
                <a16:creationId xmlns:a16="http://schemas.microsoft.com/office/drawing/2014/main" id="{EBA8876D-E0AB-0DDA-9B6F-73C49994FAD8}"/>
              </a:ext>
            </a:extLst>
          </p:cNvPr>
          <p:cNvSpPr>
            <a:spLocks noChangeArrowheads="1"/>
          </p:cNvSpPr>
          <p:nvPr/>
        </p:nvSpPr>
        <p:spPr bwMode="auto">
          <a:xfrm>
            <a:off x="1600200" y="382588"/>
            <a:ext cx="89439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ts val="3500"/>
              </a:lnSpc>
            </a:pPr>
            <a:r>
              <a:rPr lang="en-US" altLang="en-US" sz="4400" b="0" dirty="0">
                <a:solidFill>
                  <a:srgbClr val="002060"/>
                </a:solidFill>
                <a:latin typeface="Tahoma" panose="020B0604030504040204" pitchFamily="34" charset="0"/>
              </a:rPr>
              <a:t>FOX-Plus</a:t>
            </a:r>
            <a:br>
              <a:rPr lang="en-US" altLang="en-US" sz="4000" b="0" dirty="0">
                <a:solidFill>
                  <a:srgbClr val="002060"/>
                </a:solidFill>
                <a:latin typeface="Tahoma" panose="020B0604030504040204" pitchFamily="34" charset="0"/>
              </a:rPr>
            </a:br>
            <a:r>
              <a:rPr lang="en-US" altLang="en-US" sz="4000" b="0" dirty="0">
                <a:solidFill>
                  <a:srgbClr val="002060"/>
                </a:solidFill>
                <a:latin typeface="Tahoma" panose="020B0604030504040204" pitchFamily="34" charset="0"/>
              </a:rPr>
              <a:t> </a:t>
            </a:r>
            <a:r>
              <a:rPr lang="en-US" altLang="en-US" sz="3200" b="0" dirty="0">
                <a:solidFill>
                  <a:srgbClr val="002060"/>
                </a:solidFill>
                <a:latin typeface="Tahoma" panose="020B0604030504040204" pitchFamily="34" charset="0"/>
              </a:rPr>
              <a:t>Project Status Review</a:t>
            </a:r>
          </a:p>
        </p:txBody>
      </p:sp>
      <p:sp>
        <p:nvSpPr>
          <p:cNvPr id="22532" name="Rectangle 4">
            <a:extLst>
              <a:ext uri="{FF2B5EF4-FFF2-40B4-BE49-F238E27FC236}">
                <a16:creationId xmlns:a16="http://schemas.microsoft.com/office/drawing/2014/main" id="{4861463A-47C0-5706-758A-9DE28EF6F5D5}"/>
              </a:ext>
            </a:extLst>
          </p:cNvPr>
          <p:cNvSpPr>
            <a:spLocks noChangeArrowheads="1"/>
          </p:cNvSpPr>
          <p:nvPr/>
        </p:nvSpPr>
        <p:spPr bwMode="auto">
          <a:xfrm>
            <a:off x="457200" y="1382713"/>
            <a:ext cx="11066463" cy="55285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9pPr>
          </a:lstStyle>
          <a:p>
            <a:pPr algn="l" hangingPunct="1">
              <a:lnSpc>
                <a:spcPts val="2500"/>
              </a:lnSpc>
              <a:buClrTx/>
              <a:buFontTx/>
              <a:buNone/>
            </a:pPr>
            <a:r>
              <a:rPr lang="en-US" altLang="en-US" sz="2400" b="0" dirty="0">
                <a:solidFill>
                  <a:schemeClr val="tx1"/>
                </a:solidFill>
                <a:latin typeface="Arial Black" panose="020B0A04020102020204" pitchFamily="34" charset="0"/>
              </a:rPr>
              <a:t>V. Summary</a:t>
            </a:r>
          </a:p>
          <a:p>
            <a:pPr algn="l" hangingPunct="1">
              <a:lnSpc>
                <a:spcPts val="2500"/>
              </a:lnSpc>
              <a:buClrTx/>
              <a:buFontTx/>
              <a:buNone/>
            </a:pPr>
            <a:endParaRPr lang="en-US" altLang="en-US" sz="2000" b="0" dirty="0">
              <a:solidFill>
                <a:srgbClr val="002060"/>
              </a:solidFill>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Biggest Challenges / Issues:</a:t>
            </a:r>
          </a:p>
          <a:p>
            <a:pPr algn="l" hangingPunct="1">
              <a:lnSpc>
                <a:spcPts val="2500"/>
              </a:lnSpc>
              <a:buClrTx/>
              <a:buFontTx/>
              <a:buNone/>
            </a:pPr>
            <a:endParaRPr lang="en-US" altLang="en-US" sz="2000" b="0" dirty="0">
              <a:solidFill>
                <a:srgbClr val="002060"/>
              </a:solidFill>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Currently the biggest issues are:</a:t>
            </a:r>
          </a:p>
          <a:p>
            <a:pPr marL="457200" indent="-457200" algn="l" hangingPunct="1">
              <a:lnSpc>
                <a:spcPts val="2500"/>
              </a:lnSpc>
              <a:buClrTx/>
              <a:buFontTx/>
              <a:buAutoNum type="arabicPeriod"/>
            </a:pPr>
            <a:r>
              <a:rPr lang="en-US" altLang="en-US" sz="2000" b="0" dirty="0">
                <a:solidFill>
                  <a:srgbClr val="002060"/>
                </a:solidFill>
                <a:latin typeface="Arial Black" panose="020B0A04020102020204" pitchFamily="34" charset="0"/>
              </a:rPr>
              <a:t>Integrate AMSAT boards into the ISISPACE frame and interconnect the boards such that we can put payload board(s) into the stack as detailed</a:t>
            </a:r>
          </a:p>
          <a:p>
            <a:pPr marL="457200" indent="-457200" algn="l" hangingPunct="1">
              <a:lnSpc>
                <a:spcPts val="2500"/>
              </a:lnSpc>
              <a:buClrTx/>
              <a:buFontTx/>
              <a:buAutoNum type="arabicPeriod"/>
            </a:pPr>
            <a:r>
              <a:rPr lang="en-US" altLang="en-US" sz="2000" b="0" dirty="0">
                <a:solidFill>
                  <a:srgbClr val="002060"/>
                </a:solidFill>
                <a:latin typeface="Arial Black" panose="020B0A04020102020204" pitchFamily="34" charset="0"/>
              </a:rPr>
              <a:t>Build and test the v7 IHU board for interface to the ISISPACE EPS. This is unproven and may require modifications</a:t>
            </a:r>
          </a:p>
          <a:p>
            <a:pPr marL="457200" indent="-457200" algn="l" hangingPunct="1">
              <a:lnSpc>
                <a:spcPts val="2500"/>
              </a:lnSpc>
              <a:buClrTx/>
              <a:buFontTx/>
              <a:buAutoNum type="arabicPeriod"/>
            </a:pPr>
            <a:endParaRPr lang="en-US" altLang="en-US" sz="2000" b="0" dirty="0">
              <a:solidFill>
                <a:srgbClr val="002060"/>
              </a:solidFill>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In order to have a Preliminary Design Review Dec 5</a:t>
            </a:r>
            <a:r>
              <a:rPr lang="en-US" altLang="en-US" sz="2000" b="0" baseline="30000" dirty="0">
                <a:solidFill>
                  <a:srgbClr val="002060"/>
                </a:solidFill>
                <a:latin typeface="Arial Black" panose="020B0A04020102020204" pitchFamily="34" charset="0"/>
              </a:rPr>
              <a:t>th</a:t>
            </a:r>
            <a:r>
              <a:rPr lang="en-US" altLang="en-US" sz="2000" b="0" dirty="0">
                <a:solidFill>
                  <a:srgbClr val="002060"/>
                </a:solidFill>
                <a:latin typeface="Arial Black" panose="020B0A04020102020204" pitchFamily="34" charset="0"/>
              </a:rPr>
              <a:t>, we need </a:t>
            </a:r>
            <a:r>
              <a:rPr lang="en-US" altLang="en-US" sz="2000" b="0" dirty="0">
                <a:solidFill>
                  <a:srgbClr val="FF0000"/>
                </a:solidFill>
                <a:latin typeface="Arial Black" panose="020B0A04020102020204" pitchFamily="34" charset="0"/>
              </a:rPr>
              <a:t>(Discussion)?:  </a:t>
            </a:r>
          </a:p>
          <a:p>
            <a:pPr marL="457200" indent="-457200" algn="l" hangingPunct="1">
              <a:lnSpc>
                <a:spcPts val="2500"/>
              </a:lnSpc>
              <a:buClrTx/>
              <a:buFontTx/>
              <a:buAutoNum type="arabicPeriod"/>
            </a:pPr>
            <a:r>
              <a:rPr lang="en-US" altLang="en-US" sz="2000" b="0" dirty="0">
                <a:solidFill>
                  <a:srgbClr val="002060"/>
                </a:solidFill>
                <a:latin typeface="Arial Black" panose="020B0A04020102020204" pitchFamily="34" charset="0"/>
              </a:rPr>
              <a:t>A proven solution to board interconnect (issue #1)</a:t>
            </a:r>
          </a:p>
          <a:p>
            <a:pPr marL="457200" indent="-457200" algn="l" hangingPunct="1">
              <a:lnSpc>
                <a:spcPts val="2500"/>
              </a:lnSpc>
              <a:buClrTx/>
              <a:buFontTx/>
              <a:buAutoNum type="arabicPeriod"/>
            </a:pPr>
            <a:r>
              <a:rPr lang="en-US" altLang="en-US" sz="2000" b="0" dirty="0">
                <a:solidFill>
                  <a:srgbClr val="002060"/>
                </a:solidFill>
                <a:latin typeface="Arial Black" panose="020B0A04020102020204" pitchFamily="34" charset="0"/>
              </a:rPr>
              <a:t>IHU v7 board into test (issue #2)?</a:t>
            </a:r>
          </a:p>
          <a:p>
            <a:pPr marL="457200" indent="-457200" algn="l" hangingPunct="1">
              <a:lnSpc>
                <a:spcPts val="2500"/>
              </a:lnSpc>
              <a:buClrTx/>
              <a:buFontTx/>
              <a:buAutoNum type="arabicPeriod"/>
            </a:pPr>
            <a:r>
              <a:rPr lang="en-US" altLang="en-US" sz="2000" b="0" dirty="0">
                <a:solidFill>
                  <a:srgbClr val="002060"/>
                </a:solidFill>
                <a:latin typeface="Arial Black" panose="020B0A04020102020204" pitchFamily="34" charset="0"/>
              </a:rPr>
              <a:t>What else?</a:t>
            </a:r>
          </a:p>
          <a:p>
            <a:pPr algn="l" hangingPunct="1">
              <a:lnSpc>
                <a:spcPts val="2500"/>
              </a:lnSpc>
              <a:buClrTx/>
              <a:buFontTx/>
              <a:buNone/>
            </a:pPr>
            <a:r>
              <a:rPr lang="en-US" altLang="en-US" sz="2000" b="0" dirty="0">
                <a:latin typeface="Arial Black" panose="020B0A04020102020204" pitchFamily="34" charset="0"/>
              </a:rPr>
              <a:t> </a:t>
            </a:r>
          </a:p>
          <a:p>
            <a:pPr algn="l" hangingPunct="1">
              <a:lnSpc>
                <a:spcPts val="2500"/>
              </a:lnSpc>
              <a:buClrTx/>
              <a:buFontTx/>
              <a:buNone/>
            </a:pPr>
            <a:endParaRPr lang="en-US" altLang="en-US" sz="2000" b="0" dirty="0">
              <a:latin typeface="Arial Black" panose="020B0A04020102020204" pitchFamily="34" charset="0"/>
            </a:endParaRPr>
          </a:p>
          <a:p>
            <a:pPr algn="l" hangingPunct="1">
              <a:lnSpc>
                <a:spcPts val="2500"/>
              </a:lnSpc>
              <a:buClrTx/>
              <a:buFontTx/>
              <a:buNone/>
            </a:pPr>
            <a:r>
              <a:rPr lang="en-US" altLang="en-US" sz="2000" b="0" dirty="0">
                <a:solidFill>
                  <a:srgbClr val="CC6600"/>
                </a:solidFill>
                <a:latin typeface="Arial Black" panose="020B0A04020102020204" pitchFamily="34" charset="0"/>
              </a:rPr>
              <a:t>     </a:t>
            </a:r>
          </a:p>
        </p:txBody>
      </p:sp>
      <p:sp>
        <p:nvSpPr>
          <p:cNvPr id="22533" name="Rectangle 5">
            <a:extLst>
              <a:ext uri="{FF2B5EF4-FFF2-40B4-BE49-F238E27FC236}">
                <a16:creationId xmlns:a16="http://schemas.microsoft.com/office/drawing/2014/main" id="{2E85B43B-18F8-3D77-74AF-C99E5F0EC615}"/>
              </a:ext>
            </a:extLst>
          </p:cNvPr>
          <p:cNvSpPr>
            <a:spLocks noChangeArrowheads="1"/>
          </p:cNvSpPr>
          <p:nvPr/>
        </p:nvSpPr>
        <p:spPr bwMode="auto">
          <a:xfrm>
            <a:off x="11579225" y="6396038"/>
            <a:ext cx="5556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000000"/>
                </a:solidFill>
                <a:latin typeface="Tahoma" panose="020B0604030504040204" pitchFamily="34" charset="0"/>
              </a:rPr>
              <a:t>4</a:t>
            </a:r>
          </a:p>
        </p:txBody>
      </p:sp>
      <p:grpSp>
        <p:nvGrpSpPr>
          <p:cNvPr id="22534" name="Group 6">
            <a:extLst>
              <a:ext uri="{FF2B5EF4-FFF2-40B4-BE49-F238E27FC236}">
                <a16:creationId xmlns:a16="http://schemas.microsoft.com/office/drawing/2014/main" id="{DFA2CB48-4A38-1DD4-3835-4F7ACAC8BCE1}"/>
              </a:ext>
            </a:extLst>
          </p:cNvPr>
          <p:cNvGrpSpPr>
            <a:grpSpLocks/>
          </p:cNvGrpSpPr>
          <p:nvPr/>
        </p:nvGrpSpPr>
        <p:grpSpPr bwMode="auto">
          <a:xfrm>
            <a:off x="10509250" y="93663"/>
            <a:ext cx="1719263" cy="1076325"/>
            <a:chOff x="6620" y="59"/>
            <a:chExt cx="1083" cy="678"/>
          </a:xfrm>
        </p:grpSpPr>
        <p:sp>
          <p:nvSpPr>
            <p:cNvPr id="22535" name="Line 7">
              <a:extLst>
                <a:ext uri="{FF2B5EF4-FFF2-40B4-BE49-F238E27FC236}">
                  <a16:creationId xmlns:a16="http://schemas.microsoft.com/office/drawing/2014/main" id="{199E94FE-0D94-D901-DE88-FD4E4C6637FE}"/>
                </a:ext>
              </a:extLst>
            </p:cNvPr>
            <p:cNvSpPr>
              <a:spLocks noChangeShapeType="1"/>
            </p:cNvSpPr>
            <p:nvPr/>
          </p:nvSpPr>
          <p:spPr bwMode="auto">
            <a:xfrm>
              <a:off x="6648" y="738"/>
              <a:ext cx="999" cy="0"/>
            </a:xfrm>
            <a:prstGeom prst="line">
              <a:avLst/>
            </a:prstGeom>
            <a:noFill/>
            <a:ln w="123840" cap="flat">
              <a:solidFill>
                <a:srgbClr val="0070C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22536" name="Picture 8">
              <a:extLst>
                <a:ext uri="{FF2B5EF4-FFF2-40B4-BE49-F238E27FC236}">
                  <a16:creationId xmlns:a16="http://schemas.microsoft.com/office/drawing/2014/main" id="{B869DF5D-1B40-2E27-032D-354E4CF3A7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0" y="59"/>
              <a:ext cx="639" cy="5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2537" name="Rectangle 9">
              <a:extLst>
                <a:ext uri="{FF2B5EF4-FFF2-40B4-BE49-F238E27FC236}">
                  <a16:creationId xmlns:a16="http://schemas.microsoft.com/office/drawing/2014/main" id="{1771C030-E634-8591-57C2-6FC50BE24E4E}"/>
                </a:ext>
              </a:extLst>
            </p:cNvPr>
            <p:cNvSpPr>
              <a:spLocks noChangeArrowheads="1"/>
            </p:cNvSpPr>
            <p:nvPr/>
          </p:nvSpPr>
          <p:spPr bwMode="auto">
            <a:xfrm>
              <a:off x="7038" y="261"/>
              <a:ext cx="665"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CC6600"/>
                  </a:solidFill>
                  <a:latin typeface="Arial Black" panose="020B0A04020102020204" pitchFamily="34" charset="0"/>
                  <a:cs typeface="DejaVu Sans" panose="020B0603030804020204" pitchFamily="34" charset="0"/>
                </a:rPr>
                <a:t>FOX+</a:t>
              </a:r>
            </a:p>
          </p:txBody>
        </p:sp>
      </p:grpSp>
    </p:spTree>
  </p:cSld>
  <p:clrMapOvr>
    <a:masterClrMapping/>
  </p:clrMapOvr>
  <p:transition spd="slow"/>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22532">
                                            <p:txEl>
                                              <p:pRg st="0" end="0"/>
                                            </p:txEl>
                                          </p:spTgt>
                                        </p:tgtEl>
                                        <p:attrNameLst>
                                          <p:attrName>style.visibility</p:attrName>
                                        </p:attrNameLst>
                                      </p:cBhvr>
                                      <p:to>
                                        <p:strVal val="visible"/>
                                      </p:to>
                                    </p:set>
                                    <p:anim calcmode="lin" valueType="num">
                                      <p:cBhvr additive="repl">
                                        <p:cTn id="7" dur="500" fill="hold"/>
                                        <p:tgtEl>
                                          <p:spTgt spid="22532">
                                            <p:txEl>
                                              <p:pRg st="0" end="0"/>
                                            </p:txEl>
                                          </p:spTgt>
                                        </p:tgtEl>
                                        <p:attrNameLst>
                                          <p:attrName>ppt_x</p:attrName>
                                        </p:attrNameLst>
                                      </p:cBhvr>
                                      <p:tavLst>
                                        <p:tav tm="100000">
                                          <p:val>
                                            <p:strVal val="#ppt_x"/>
                                          </p:val>
                                        </p:tav>
                                        <p:tav>
                                          <p:val>
                                            <p:strVal val="#ppt_x"/>
                                          </p:val>
                                        </p:tav>
                                      </p:tavLst>
                                    </p:anim>
                                    <p:anim calcmode="lin" valueType="num">
                                      <p:cBhvr additive="repl">
                                        <p:cTn id="8" dur="500" fill="hold"/>
                                        <p:tgtEl>
                                          <p:spTgt spid="22532">
                                            <p:txEl>
                                              <p:pRg st="0" end="0"/>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1265" name="Picture 1">
            <a:extLst>
              <a:ext uri="{FF2B5EF4-FFF2-40B4-BE49-F238E27FC236}">
                <a16:creationId xmlns:a16="http://schemas.microsoft.com/office/drawing/2014/main" id="{DA0672F0-EBB7-29B7-0728-DF7E1CC677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25"/>
            <a:ext cx="1522413" cy="111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66" name="Line 2">
            <a:extLst>
              <a:ext uri="{FF2B5EF4-FFF2-40B4-BE49-F238E27FC236}">
                <a16:creationId xmlns:a16="http://schemas.microsoft.com/office/drawing/2014/main" id="{C2025706-1DA7-DAA2-84E6-F011D62CE27D}"/>
              </a:ext>
            </a:extLst>
          </p:cNvPr>
          <p:cNvSpPr>
            <a:spLocks noChangeShapeType="1"/>
          </p:cNvSpPr>
          <p:nvPr/>
        </p:nvSpPr>
        <p:spPr bwMode="auto">
          <a:xfrm>
            <a:off x="0" y="1169988"/>
            <a:ext cx="10466388" cy="3175"/>
          </a:xfrm>
          <a:prstGeom prst="line">
            <a:avLst/>
          </a:prstGeom>
          <a:noFill/>
          <a:ln w="123840" cap="flat">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67" name="Rectangle 3">
            <a:extLst>
              <a:ext uri="{FF2B5EF4-FFF2-40B4-BE49-F238E27FC236}">
                <a16:creationId xmlns:a16="http://schemas.microsoft.com/office/drawing/2014/main" id="{16C61481-1860-0205-B721-92CB03FD5C8B}"/>
              </a:ext>
            </a:extLst>
          </p:cNvPr>
          <p:cNvSpPr>
            <a:spLocks noChangeArrowheads="1"/>
          </p:cNvSpPr>
          <p:nvPr/>
        </p:nvSpPr>
        <p:spPr bwMode="auto">
          <a:xfrm>
            <a:off x="1600200" y="382588"/>
            <a:ext cx="89439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ts val="3500"/>
              </a:lnSpc>
              <a:buClrTx/>
              <a:buFontTx/>
              <a:buNone/>
            </a:pPr>
            <a:r>
              <a:rPr lang="en-US" altLang="en-US" sz="4400" b="0" dirty="0">
                <a:solidFill>
                  <a:srgbClr val="002060"/>
                </a:solidFill>
                <a:latin typeface="Tahoma" panose="020B0604030504040204" pitchFamily="34" charset="0"/>
              </a:rPr>
              <a:t>FOX-Plus</a:t>
            </a:r>
            <a:br>
              <a:rPr lang="en-US" altLang="en-US" sz="4000" b="0" dirty="0">
                <a:solidFill>
                  <a:srgbClr val="002060"/>
                </a:solidFill>
                <a:latin typeface="Tahoma" panose="020B0604030504040204" pitchFamily="34" charset="0"/>
              </a:rPr>
            </a:br>
            <a:r>
              <a:rPr lang="en-US" altLang="en-US" sz="4000" b="0" dirty="0">
                <a:solidFill>
                  <a:srgbClr val="002060"/>
                </a:solidFill>
                <a:latin typeface="Tahoma" panose="020B0604030504040204" pitchFamily="34" charset="0"/>
              </a:rPr>
              <a:t> </a:t>
            </a:r>
            <a:r>
              <a:rPr lang="en-US" altLang="en-US" sz="3200" b="0" dirty="0">
                <a:solidFill>
                  <a:srgbClr val="002060"/>
                </a:solidFill>
                <a:latin typeface="Tahoma" panose="020B0604030504040204" pitchFamily="34" charset="0"/>
              </a:rPr>
              <a:t>Project Status Review</a:t>
            </a:r>
          </a:p>
        </p:txBody>
      </p:sp>
      <p:sp>
        <p:nvSpPr>
          <p:cNvPr id="11268" name="Rectangle 4">
            <a:extLst>
              <a:ext uri="{FF2B5EF4-FFF2-40B4-BE49-F238E27FC236}">
                <a16:creationId xmlns:a16="http://schemas.microsoft.com/office/drawing/2014/main" id="{B6936D34-CE99-CBFC-2DD4-246B49889FA7}"/>
              </a:ext>
            </a:extLst>
          </p:cNvPr>
          <p:cNvSpPr>
            <a:spLocks noChangeArrowheads="1"/>
          </p:cNvSpPr>
          <p:nvPr/>
        </p:nvSpPr>
        <p:spPr bwMode="auto">
          <a:xfrm>
            <a:off x="457200" y="1382713"/>
            <a:ext cx="10817225" cy="616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9pPr>
          </a:lstStyle>
          <a:p>
            <a:pPr algn="l" hangingPunct="1">
              <a:lnSpc>
                <a:spcPts val="2500"/>
              </a:lnSpc>
              <a:buClrTx/>
              <a:buFontTx/>
              <a:buNone/>
            </a:pPr>
            <a:r>
              <a:rPr lang="en-US" altLang="en-US" sz="2000" b="0" dirty="0">
                <a:solidFill>
                  <a:schemeClr val="tx1"/>
                </a:solidFill>
                <a:latin typeface="Arial Black" panose="020B0A04020102020204" pitchFamily="34" charset="0"/>
              </a:rPr>
              <a:t>                               </a:t>
            </a:r>
            <a:r>
              <a:rPr lang="en-US" altLang="en-US" sz="2600" b="0" dirty="0">
                <a:solidFill>
                  <a:schemeClr val="tx1"/>
                </a:solidFill>
                <a:latin typeface="Arial Black" panose="020B0A04020102020204" pitchFamily="34" charset="0"/>
              </a:rPr>
              <a:t>I. Purpose of this PSR</a:t>
            </a:r>
            <a:endParaRPr lang="en-US" altLang="en-US" sz="2600" b="0" dirty="0">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The purpose of this PSR is to determine the readiness of the Fox-Plus project for Preliminary Design Review.</a:t>
            </a:r>
          </a:p>
          <a:p>
            <a:pPr algn="l" hangingPunct="1">
              <a:lnSpc>
                <a:spcPts val="2500"/>
              </a:lnSpc>
              <a:buClrTx/>
              <a:buFontTx/>
              <a:buNone/>
            </a:pPr>
            <a:endParaRPr lang="en-US" altLang="en-US" sz="1800" b="0" dirty="0">
              <a:solidFill>
                <a:schemeClr val="tx1"/>
              </a:solidFill>
              <a:latin typeface="Arial Black" panose="020B0A04020102020204" pitchFamily="34" charset="0"/>
            </a:endParaRPr>
          </a:p>
          <a:p>
            <a:pPr algn="l" hangingPunct="1">
              <a:lnSpc>
                <a:spcPts val="2500"/>
              </a:lnSpc>
              <a:buClrTx/>
              <a:buFontTx/>
              <a:buNone/>
            </a:pPr>
            <a:r>
              <a:rPr lang="en-US" altLang="en-US" sz="1800" b="0" dirty="0">
                <a:solidFill>
                  <a:schemeClr val="tx1"/>
                </a:solidFill>
                <a:latin typeface="Arial Black" panose="020B0A04020102020204" pitchFamily="34" charset="0"/>
              </a:rPr>
              <a:t>AMSAT PDR has 3 Main Purposes:</a:t>
            </a:r>
            <a:br>
              <a:rPr lang="en-US" altLang="en-US" sz="1800" b="0" dirty="0">
                <a:latin typeface="Arial Black" panose="020B0A04020102020204" pitchFamily="34" charset="0"/>
              </a:rPr>
            </a:br>
            <a:endParaRPr lang="en-US" altLang="en-US" sz="1800" b="0" dirty="0">
              <a:latin typeface="Arial Black" panose="020B0A04020102020204" pitchFamily="34" charset="0"/>
            </a:endParaRPr>
          </a:p>
          <a:p>
            <a:pPr algn="l" hangingPunct="1">
              <a:lnSpc>
                <a:spcPts val="2500"/>
              </a:lnSpc>
              <a:buClrTx/>
              <a:buFontTx/>
              <a:buNone/>
            </a:pPr>
            <a:r>
              <a:rPr lang="en-US" altLang="en-US" sz="1600" b="0" dirty="0">
                <a:solidFill>
                  <a:srgbClr val="002060"/>
                </a:solidFill>
                <a:latin typeface="Arial Black" panose="020B0A04020102020204" pitchFamily="34" charset="0"/>
              </a:rPr>
              <a:t>1. Evaluation of initial state of the design against the proposed system/subsystem requirements (“</a:t>
            </a:r>
            <a:r>
              <a:rPr lang="en-US" altLang="en-US" sz="1600" b="0" dirty="0" err="1">
                <a:solidFill>
                  <a:srgbClr val="002060"/>
                </a:solidFill>
                <a:latin typeface="Arial Black" panose="020B0A04020102020204" pitchFamily="34" charset="0"/>
              </a:rPr>
              <a:t>desirements</a:t>
            </a:r>
            <a:r>
              <a:rPr lang="en-US" altLang="en-US" sz="1600" b="0" dirty="0">
                <a:solidFill>
                  <a:srgbClr val="002060"/>
                </a:solidFill>
                <a:latin typeface="Arial Black" panose="020B0A04020102020204" pitchFamily="34" charset="0"/>
              </a:rPr>
              <a:t>”)</a:t>
            </a:r>
          </a:p>
          <a:p>
            <a:pPr algn="l" hangingPunct="1">
              <a:lnSpc>
                <a:spcPts val="2500"/>
              </a:lnSpc>
              <a:buClrTx/>
              <a:buFontTx/>
              <a:buNone/>
            </a:pPr>
            <a:endParaRPr lang="en-US" altLang="en-US" sz="1600" b="0" dirty="0">
              <a:solidFill>
                <a:srgbClr val="002060"/>
              </a:solidFill>
              <a:latin typeface="Arial Black" panose="020B0A04020102020204" pitchFamily="34" charset="0"/>
            </a:endParaRPr>
          </a:p>
          <a:p>
            <a:pPr algn="l" hangingPunct="1">
              <a:lnSpc>
                <a:spcPts val="2500"/>
              </a:lnSpc>
              <a:buClrTx/>
              <a:buFontTx/>
              <a:buNone/>
            </a:pPr>
            <a:r>
              <a:rPr lang="en-US" altLang="en-US" sz="1600" b="0" dirty="0">
                <a:solidFill>
                  <a:srgbClr val="002060"/>
                </a:solidFill>
                <a:latin typeface="Arial Black" panose="020B0A04020102020204" pitchFamily="34" charset="0"/>
              </a:rPr>
              <a:t>2. Provide a common “status state vector” for all developers, operators, et al, specifically: </a:t>
            </a:r>
          </a:p>
          <a:p>
            <a:pPr algn="l" hangingPunct="1">
              <a:lnSpc>
                <a:spcPts val="2500"/>
              </a:lnSpc>
              <a:buClrTx/>
              <a:buFontTx/>
              <a:buNone/>
            </a:pPr>
            <a:r>
              <a:rPr lang="en-US" altLang="en-US" sz="1600" b="0" dirty="0">
                <a:solidFill>
                  <a:srgbClr val="002060"/>
                </a:solidFill>
                <a:latin typeface="Arial Black" panose="020B0A04020102020204" pitchFamily="34" charset="0"/>
              </a:rPr>
              <a:t>   - Cross team communication</a:t>
            </a:r>
          </a:p>
          <a:p>
            <a:pPr algn="l" hangingPunct="1">
              <a:lnSpc>
                <a:spcPts val="2500"/>
              </a:lnSpc>
              <a:buClrTx/>
              <a:buFontTx/>
              <a:buNone/>
            </a:pPr>
            <a:r>
              <a:rPr lang="en-US" altLang="en-US" sz="1600" b="0" dirty="0">
                <a:solidFill>
                  <a:srgbClr val="002060"/>
                </a:solidFill>
                <a:latin typeface="Arial Black" panose="020B0A04020102020204" pitchFamily="34" charset="0"/>
              </a:rPr>
              <a:t>   - Opportunity for design teams to explain their design approach and present the status of each subsystem</a:t>
            </a:r>
          </a:p>
          <a:p>
            <a:pPr algn="l" hangingPunct="1">
              <a:lnSpc>
                <a:spcPts val="2500"/>
              </a:lnSpc>
              <a:buClrTx/>
              <a:buFontTx/>
              <a:buNone/>
            </a:pPr>
            <a:r>
              <a:rPr lang="en-US" altLang="en-US" sz="1600" b="0" dirty="0">
                <a:solidFill>
                  <a:srgbClr val="002060"/>
                </a:solidFill>
                <a:latin typeface="Arial Black" panose="020B0A04020102020204" pitchFamily="34" charset="0"/>
              </a:rPr>
              <a:t>   - Identify major problem areas/risks/obstacles and planned migration actions under the EM phase</a:t>
            </a:r>
          </a:p>
          <a:p>
            <a:pPr algn="l" hangingPunct="1">
              <a:lnSpc>
                <a:spcPts val="2500"/>
              </a:lnSpc>
              <a:buClrTx/>
              <a:buFontTx/>
              <a:buNone/>
            </a:pPr>
            <a:endParaRPr lang="en-US" altLang="en-US" sz="1600" b="0" dirty="0">
              <a:solidFill>
                <a:srgbClr val="002060"/>
              </a:solidFill>
              <a:latin typeface="Arial Black" panose="020B0A04020102020204" pitchFamily="34" charset="0"/>
            </a:endParaRPr>
          </a:p>
          <a:p>
            <a:pPr algn="l" hangingPunct="1">
              <a:lnSpc>
                <a:spcPts val="2500"/>
              </a:lnSpc>
              <a:buClrTx/>
              <a:buFontTx/>
              <a:buNone/>
            </a:pPr>
            <a:r>
              <a:rPr lang="en-US" altLang="en-US" sz="1600" b="0" dirty="0">
                <a:solidFill>
                  <a:srgbClr val="002060"/>
                </a:solidFill>
                <a:latin typeface="Arial Black" panose="020B0A04020102020204" pitchFamily="34" charset="0"/>
              </a:rPr>
              <a:t>3. Provide a record of design dec</a:t>
            </a:r>
            <a:r>
              <a:rPr lang="en-US" altLang="en-US" sz="1800" b="0" dirty="0">
                <a:solidFill>
                  <a:srgbClr val="002060"/>
                </a:solidFill>
                <a:latin typeface="Arial Black" panose="020B0A04020102020204" pitchFamily="34" charset="0"/>
              </a:rPr>
              <a:t>isions and the motivating reasons</a:t>
            </a:r>
          </a:p>
          <a:p>
            <a:pPr algn="l" hangingPunct="1">
              <a:lnSpc>
                <a:spcPts val="2500"/>
              </a:lnSpc>
              <a:buClrTx/>
              <a:buFontTx/>
              <a:buNone/>
            </a:pPr>
            <a:endParaRPr lang="en-US" altLang="en-US" sz="2000" b="0" dirty="0">
              <a:latin typeface="Arial Black" panose="020B0A04020102020204" pitchFamily="34" charset="0"/>
            </a:endParaRPr>
          </a:p>
          <a:p>
            <a:pPr algn="l" hangingPunct="1">
              <a:lnSpc>
                <a:spcPts val="2500"/>
              </a:lnSpc>
              <a:buClrTx/>
              <a:buFontTx/>
              <a:buNone/>
            </a:pPr>
            <a:r>
              <a:rPr lang="en-US" altLang="en-US" sz="2000" b="0" dirty="0">
                <a:solidFill>
                  <a:srgbClr val="CC6600"/>
                </a:solidFill>
                <a:latin typeface="Arial Black" panose="020B0A04020102020204" pitchFamily="34" charset="0"/>
              </a:rPr>
              <a:t>     </a:t>
            </a:r>
          </a:p>
        </p:txBody>
      </p:sp>
      <p:sp>
        <p:nvSpPr>
          <p:cNvPr id="11269" name="Rectangle 5">
            <a:extLst>
              <a:ext uri="{FF2B5EF4-FFF2-40B4-BE49-F238E27FC236}">
                <a16:creationId xmlns:a16="http://schemas.microsoft.com/office/drawing/2014/main" id="{D34423CB-EFB5-A69A-18C7-EFACC4A307E7}"/>
              </a:ext>
            </a:extLst>
          </p:cNvPr>
          <p:cNvSpPr>
            <a:spLocks noChangeArrowheads="1"/>
          </p:cNvSpPr>
          <p:nvPr/>
        </p:nvSpPr>
        <p:spPr bwMode="auto">
          <a:xfrm>
            <a:off x="11579225" y="6396038"/>
            <a:ext cx="5556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000000"/>
                </a:solidFill>
                <a:latin typeface="Tahoma" panose="020B0604030504040204" pitchFamily="34" charset="0"/>
              </a:rPr>
              <a:t>4</a:t>
            </a:r>
          </a:p>
        </p:txBody>
      </p:sp>
      <p:grpSp>
        <p:nvGrpSpPr>
          <p:cNvPr id="11270" name="Group 6">
            <a:extLst>
              <a:ext uri="{FF2B5EF4-FFF2-40B4-BE49-F238E27FC236}">
                <a16:creationId xmlns:a16="http://schemas.microsoft.com/office/drawing/2014/main" id="{B01711BD-AFBB-1A47-3745-E752D6FC2D0B}"/>
              </a:ext>
            </a:extLst>
          </p:cNvPr>
          <p:cNvGrpSpPr>
            <a:grpSpLocks/>
          </p:cNvGrpSpPr>
          <p:nvPr/>
        </p:nvGrpSpPr>
        <p:grpSpPr bwMode="auto">
          <a:xfrm>
            <a:off x="10509250" y="93663"/>
            <a:ext cx="1719263" cy="1076325"/>
            <a:chOff x="6620" y="59"/>
            <a:chExt cx="1083" cy="678"/>
          </a:xfrm>
        </p:grpSpPr>
        <p:sp>
          <p:nvSpPr>
            <p:cNvPr id="11271" name="Line 7">
              <a:extLst>
                <a:ext uri="{FF2B5EF4-FFF2-40B4-BE49-F238E27FC236}">
                  <a16:creationId xmlns:a16="http://schemas.microsoft.com/office/drawing/2014/main" id="{FB0B80A4-8E5E-4076-9DD3-F04366AB411C}"/>
                </a:ext>
              </a:extLst>
            </p:cNvPr>
            <p:cNvSpPr>
              <a:spLocks noChangeShapeType="1"/>
            </p:cNvSpPr>
            <p:nvPr/>
          </p:nvSpPr>
          <p:spPr bwMode="auto">
            <a:xfrm>
              <a:off x="6648" y="738"/>
              <a:ext cx="999" cy="0"/>
            </a:xfrm>
            <a:prstGeom prst="line">
              <a:avLst/>
            </a:prstGeom>
            <a:noFill/>
            <a:ln w="123840" cap="flat">
              <a:solidFill>
                <a:srgbClr val="0070C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11272" name="Picture 8">
              <a:extLst>
                <a:ext uri="{FF2B5EF4-FFF2-40B4-BE49-F238E27FC236}">
                  <a16:creationId xmlns:a16="http://schemas.microsoft.com/office/drawing/2014/main" id="{BE0623D6-0F66-3CA2-51D9-10BB60F05D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0" y="59"/>
              <a:ext cx="639" cy="5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73" name="Rectangle 9">
              <a:extLst>
                <a:ext uri="{FF2B5EF4-FFF2-40B4-BE49-F238E27FC236}">
                  <a16:creationId xmlns:a16="http://schemas.microsoft.com/office/drawing/2014/main" id="{51746770-503E-B9E1-C931-8E4FA659D13E}"/>
                </a:ext>
              </a:extLst>
            </p:cNvPr>
            <p:cNvSpPr>
              <a:spLocks noChangeArrowheads="1"/>
            </p:cNvSpPr>
            <p:nvPr/>
          </p:nvSpPr>
          <p:spPr bwMode="auto">
            <a:xfrm>
              <a:off x="7038" y="261"/>
              <a:ext cx="665"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CC6600"/>
                  </a:solidFill>
                  <a:latin typeface="Arial Black" panose="020B0A04020102020204" pitchFamily="34" charset="0"/>
                  <a:cs typeface="DejaVu Sans" panose="020B0603030804020204" pitchFamily="34" charset="0"/>
                </a:rPr>
                <a:t>FOX+</a:t>
              </a:r>
            </a:p>
          </p:txBody>
        </p:sp>
      </p:grpSp>
    </p:spTree>
  </p:cSld>
  <p:clrMapOvr>
    <a:masterClrMapping/>
  </p:clrMapOvr>
  <p:transition spd="slow"/>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11268">
                                            <p:txEl>
                                              <p:pRg st="0" end="0"/>
                                            </p:txEl>
                                          </p:spTgt>
                                        </p:tgtEl>
                                        <p:attrNameLst>
                                          <p:attrName>style.visibility</p:attrName>
                                        </p:attrNameLst>
                                      </p:cBhvr>
                                      <p:to>
                                        <p:strVal val="visible"/>
                                      </p:to>
                                    </p:set>
                                    <p:anim calcmode="lin" valueType="num">
                                      <p:cBhvr additive="repl">
                                        <p:cTn id="7" dur="500" fill="hold"/>
                                        <p:tgtEl>
                                          <p:spTgt spid="11268">
                                            <p:txEl>
                                              <p:pRg st="0" end="0"/>
                                            </p:txEl>
                                          </p:spTgt>
                                        </p:tgtEl>
                                        <p:attrNameLst>
                                          <p:attrName>ppt_x</p:attrName>
                                        </p:attrNameLst>
                                      </p:cBhvr>
                                      <p:tavLst>
                                        <p:tav tm="100000">
                                          <p:val>
                                            <p:strVal val="#ppt_x"/>
                                          </p:val>
                                        </p:tav>
                                        <p:tav>
                                          <p:val>
                                            <p:strVal val="#ppt_x"/>
                                          </p:val>
                                        </p:tav>
                                      </p:tavLst>
                                    </p:anim>
                                    <p:anim calcmode="lin" valueType="num">
                                      <p:cBhvr additive="repl">
                                        <p:cTn id="8" dur="500" fill="hold"/>
                                        <p:tgtEl>
                                          <p:spTgt spid="11268">
                                            <p:txEl>
                                              <p:pRg st="0" end="0"/>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AB0A4D45-FF22-A912-339C-488081FF4354}"/>
            </a:ext>
          </a:extLst>
        </p:cNvPr>
        <p:cNvGrpSpPr/>
        <p:nvPr/>
      </p:nvGrpSpPr>
      <p:grpSpPr>
        <a:xfrm>
          <a:off x="0" y="0"/>
          <a:ext cx="0" cy="0"/>
          <a:chOff x="0" y="0"/>
          <a:chExt cx="0" cy="0"/>
        </a:xfrm>
      </p:grpSpPr>
      <p:pic>
        <p:nvPicPr>
          <p:cNvPr id="11265" name="Picture 1">
            <a:extLst>
              <a:ext uri="{FF2B5EF4-FFF2-40B4-BE49-F238E27FC236}">
                <a16:creationId xmlns:a16="http://schemas.microsoft.com/office/drawing/2014/main" id="{D89EFC4F-36CD-547B-3198-52C2B9273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25"/>
            <a:ext cx="1522413" cy="111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66" name="Line 2">
            <a:extLst>
              <a:ext uri="{FF2B5EF4-FFF2-40B4-BE49-F238E27FC236}">
                <a16:creationId xmlns:a16="http://schemas.microsoft.com/office/drawing/2014/main" id="{02BD2223-DA1D-8FB6-9F03-1FC2392FB63F}"/>
              </a:ext>
            </a:extLst>
          </p:cNvPr>
          <p:cNvSpPr>
            <a:spLocks noChangeShapeType="1"/>
          </p:cNvSpPr>
          <p:nvPr/>
        </p:nvSpPr>
        <p:spPr bwMode="auto">
          <a:xfrm>
            <a:off x="0" y="1169988"/>
            <a:ext cx="10466388" cy="3175"/>
          </a:xfrm>
          <a:prstGeom prst="line">
            <a:avLst/>
          </a:prstGeom>
          <a:noFill/>
          <a:ln w="123840" cap="flat">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267" name="Rectangle 3">
            <a:extLst>
              <a:ext uri="{FF2B5EF4-FFF2-40B4-BE49-F238E27FC236}">
                <a16:creationId xmlns:a16="http://schemas.microsoft.com/office/drawing/2014/main" id="{57553B65-FC0B-7069-2C36-C0C7A7AD3D61}"/>
              </a:ext>
            </a:extLst>
          </p:cNvPr>
          <p:cNvSpPr>
            <a:spLocks noChangeArrowheads="1"/>
          </p:cNvSpPr>
          <p:nvPr/>
        </p:nvSpPr>
        <p:spPr bwMode="auto">
          <a:xfrm>
            <a:off x="1600200" y="382588"/>
            <a:ext cx="89439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ts val="3500"/>
              </a:lnSpc>
              <a:buClrTx/>
              <a:buFontTx/>
              <a:buNone/>
            </a:pPr>
            <a:r>
              <a:rPr lang="en-US" altLang="en-US" sz="4400" b="0" dirty="0">
                <a:solidFill>
                  <a:srgbClr val="002060"/>
                </a:solidFill>
                <a:latin typeface="Tahoma" panose="020B0604030504040204" pitchFamily="34" charset="0"/>
              </a:rPr>
              <a:t>FOX-Plus</a:t>
            </a:r>
            <a:br>
              <a:rPr lang="en-US" altLang="en-US" sz="4000" b="0" dirty="0">
                <a:solidFill>
                  <a:srgbClr val="002060"/>
                </a:solidFill>
                <a:latin typeface="Tahoma" panose="020B0604030504040204" pitchFamily="34" charset="0"/>
              </a:rPr>
            </a:br>
            <a:r>
              <a:rPr lang="en-US" altLang="en-US" sz="4000" b="0" dirty="0">
                <a:solidFill>
                  <a:srgbClr val="002060"/>
                </a:solidFill>
                <a:latin typeface="Tahoma" panose="020B0604030504040204" pitchFamily="34" charset="0"/>
              </a:rPr>
              <a:t> </a:t>
            </a:r>
            <a:r>
              <a:rPr lang="en-US" altLang="en-US" sz="3200" b="0" dirty="0">
                <a:solidFill>
                  <a:srgbClr val="002060"/>
                </a:solidFill>
                <a:latin typeface="Tahoma" panose="020B0604030504040204" pitchFamily="34" charset="0"/>
              </a:rPr>
              <a:t>Project Status Review</a:t>
            </a:r>
          </a:p>
        </p:txBody>
      </p:sp>
      <p:sp>
        <p:nvSpPr>
          <p:cNvPr id="11268" name="Rectangle 4">
            <a:extLst>
              <a:ext uri="{FF2B5EF4-FFF2-40B4-BE49-F238E27FC236}">
                <a16:creationId xmlns:a16="http://schemas.microsoft.com/office/drawing/2014/main" id="{D4DE7462-ABFA-59E9-990C-73ECA441C09F}"/>
              </a:ext>
            </a:extLst>
          </p:cNvPr>
          <p:cNvSpPr>
            <a:spLocks noChangeArrowheads="1"/>
          </p:cNvSpPr>
          <p:nvPr/>
        </p:nvSpPr>
        <p:spPr bwMode="auto">
          <a:xfrm>
            <a:off x="457200" y="1382713"/>
            <a:ext cx="10817225" cy="39255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9pPr>
          </a:lstStyle>
          <a:p>
            <a:pPr algn="l" hangingPunct="1">
              <a:lnSpc>
                <a:spcPts val="2500"/>
              </a:lnSpc>
              <a:buClrTx/>
              <a:buFontTx/>
              <a:buNone/>
            </a:pPr>
            <a:r>
              <a:rPr lang="en-US" altLang="en-US" sz="2000" b="0" dirty="0">
                <a:solidFill>
                  <a:schemeClr val="tx1"/>
                </a:solidFill>
                <a:latin typeface="Arial Black" panose="020B0A04020102020204" pitchFamily="34" charset="0"/>
              </a:rPr>
              <a:t>                               </a:t>
            </a:r>
            <a:r>
              <a:rPr lang="en-US" altLang="en-US" sz="2600" b="0" dirty="0">
                <a:solidFill>
                  <a:schemeClr val="tx1"/>
                </a:solidFill>
                <a:latin typeface="Arial Black" panose="020B0A04020102020204" pitchFamily="34" charset="0"/>
              </a:rPr>
              <a:t>What this PSR is Not</a:t>
            </a:r>
          </a:p>
          <a:p>
            <a:pPr algn="l" hangingPunct="1">
              <a:lnSpc>
                <a:spcPts val="2500"/>
              </a:lnSpc>
              <a:buClrTx/>
              <a:buFontTx/>
              <a:buNone/>
            </a:pPr>
            <a:endParaRPr lang="en-US" altLang="en-US" sz="2600" b="0" dirty="0">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It is not a technical design presentation</a:t>
            </a:r>
          </a:p>
          <a:p>
            <a:pPr algn="l" hangingPunct="1">
              <a:lnSpc>
                <a:spcPts val="2500"/>
              </a:lnSpc>
              <a:buClrTx/>
              <a:buFontTx/>
              <a:buNone/>
            </a:pPr>
            <a:endParaRPr lang="en-US" altLang="en-US" sz="2000" b="0" dirty="0">
              <a:solidFill>
                <a:srgbClr val="002060"/>
              </a:solidFill>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This PSR does not contain design specifications such as power requirements /analysis, interface specifications</a:t>
            </a:r>
          </a:p>
          <a:p>
            <a:pPr algn="l" hangingPunct="1">
              <a:lnSpc>
                <a:spcPts val="2500"/>
              </a:lnSpc>
              <a:buClrTx/>
              <a:buFontTx/>
              <a:buNone/>
            </a:pPr>
            <a:endParaRPr lang="en-US" altLang="en-US" sz="2000" b="0" dirty="0">
              <a:solidFill>
                <a:srgbClr val="002060"/>
              </a:solidFill>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It is focused on the development status of the various components that make up the Fox-Plus-A satellite</a:t>
            </a:r>
          </a:p>
          <a:p>
            <a:pPr algn="l" hangingPunct="1">
              <a:lnSpc>
                <a:spcPts val="2500"/>
              </a:lnSpc>
              <a:buClrTx/>
              <a:buFontTx/>
              <a:buNone/>
            </a:pPr>
            <a:br>
              <a:rPr lang="en-US" altLang="en-US" sz="1800" b="0" dirty="0">
                <a:latin typeface="Arial Black" panose="020B0A04020102020204" pitchFamily="34" charset="0"/>
              </a:rPr>
            </a:br>
            <a:endParaRPr lang="en-US" altLang="en-US" sz="2000" b="0" dirty="0">
              <a:latin typeface="Arial Black" panose="020B0A04020102020204" pitchFamily="34" charset="0"/>
            </a:endParaRPr>
          </a:p>
          <a:p>
            <a:pPr algn="l" hangingPunct="1">
              <a:lnSpc>
                <a:spcPts val="2500"/>
              </a:lnSpc>
              <a:buClrTx/>
              <a:buFontTx/>
              <a:buNone/>
            </a:pPr>
            <a:r>
              <a:rPr lang="en-US" altLang="en-US" sz="2000" b="0" dirty="0">
                <a:solidFill>
                  <a:srgbClr val="CC6600"/>
                </a:solidFill>
                <a:latin typeface="Arial Black" panose="020B0A04020102020204" pitchFamily="34" charset="0"/>
              </a:rPr>
              <a:t>     </a:t>
            </a:r>
          </a:p>
        </p:txBody>
      </p:sp>
      <p:sp>
        <p:nvSpPr>
          <p:cNvPr id="11269" name="Rectangle 5">
            <a:extLst>
              <a:ext uri="{FF2B5EF4-FFF2-40B4-BE49-F238E27FC236}">
                <a16:creationId xmlns:a16="http://schemas.microsoft.com/office/drawing/2014/main" id="{A75C88BF-F97F-8D41-C613-DD5B2A41916B}"/>
              </a:ext>
            </a:extLst>
          </p:cNvPr>
          <p:cNvSpPr>
            <a:spLocks noChangeArrowheads="1"/>
          </p:cNvSpPr>
          <p:nvPr/>
        </p:nvSpPr>
        <p:spPr bwMode="auto">
          <a:xfrm>
            <a:off x="11579225" y="6396038"/>
            <a:ext cx="5556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000000"/>
                </a:solidFill>
                <a:latin typeface="Tahoma" panose="020B0604030504040204" pitchFamily="34" charset="0"/>
              </a:rPr>
              <a:t>4</a:t>
            </a:r>
          </a:p>
        </p:txBody>
      </p:sp>
      <p:grpSp>
        <p:nvGrpSpPr>
          <p:cNvPr id="11270" name="Group 6">
            <a:extLst>
              <a:ext uri="{FF2B5EF4-FFF2-40B4-BE49-F238E27FC236}">
                <a16:creationId xmlns:a16="http://schemas.microsoft.com/office/drawing/2014/main" id="{7C41B242-31A1-E317-FC28-4DC5E3158E5E}"/>
              </a:ext>
            </a:extLst>
          </p:cNvPr>
          <p:cNvGrpSpPr>
            <a:grpSpLocks/>
          </p:cNvGrpSpPr>
          <p:nvPr/>
        </p:nvGrpSpPr>
        <p:grpSpPr bwMode="auto">
          <a:xfrm>
            <a:off x="10509250" y="93663"/>
            <a:ext cx="1719263" cy="1076325"/>
            <a:chOff x="6620" y="59"/>
            <a:chExt cx="1083" cy="678"/>
          </a:xfrm>
        </p:grpSpPr>
        <p:sp>
          <p:nvSpPr>
            <p:cNvPr id="11271" name="Line 7">
              <a:extLst>
                <a:ext uri="{FF2B5EF4-FFF2-40B4-BE49-F238E27FC236}">
                  <a16:creationId xmlns:a16="http://schemas.microsoft.com/office/drawing/2014/main" id="{271CB5EC-263D-CF44-4E1F-0B73A00136EA}"/>
                </a:ext>
              </a:extLst>
            </p:cNvPr>
            <p:cNvSpPr>
              <a:spLocks noChangeShapeType="1"/>
            </p:cNvSpPr>
            <p:nvPr/>
          </p:nvSpPr>
          <p:spPr bwMode="auto">
            <a:xfrm>
              <a:off x="6648" y="738"/>
              <a:ext cx="999" cy="0"/>
            </a:xfrm>
            <a:prstGeom prst="line">
              <a:avLst/>
            </a:prstGeom>
            <a:noFill/>
            <a:ln w="123840" cap="flat">
              <a:solidFill>
                <a:srgbClr val="0070C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11272" name="Picture 8">
              <a:extLst>
                <a:ext uri="{FF2B5EF4-FFF2-40B4-BE49-F238E27FC236}">
                  <a16:creationId xmlns:a16="http://schemas.microsoft.com/office/drawing/2014/main" id="{192B63A3-8D3A-DEC4-5BB1-67D7678BAC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0" y="59"/>
              <a:ext cx="639" cy="5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73" name="Rectangle 9">
              <a:extLst>
                <a:ext uri="{FF2B5EF4-FFF2-40B4-BE49-F238E27FC236}">
                  <a16:creationId xmlns:a16="http://schemas.microsoft.com/office/drawing/2014/main" id="{E140A635-A4B7-0A7F-0010-31B64B3D4F18}"/>
                </a:ext>
              </a:extLst>
            </p:cNvPr>
            <p:cNvSpPr>
              <a:spLocks noChangeArrowheads="1"/>
            </p:cNvSpPr>
            <p:nvPr/>
          </p:nvSpPr>
          <p:spPr bwMode="auto">
            <a:xfrm>
              <a:off x="7038" y="261"/>
              <a:ext cx="665"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CC6600"/>
                  </a:solidFill>
                  <a:latin typeface="Arial Black" panose="020B0A04020102020204" pitchFamily="34" charset="0"/>
                  <a:cs typeface="DejaVu Sans" panose="020B0603030804020204" pitchFamily="34" charset="0"/>
                </a:rPr>
                <a:t>FOX+</a:t>
              </a:r>
            </a:p>
          </p:txBody>
        </p:sp>
      </p:grpSp>
    </p:spTree>
    <p:extLst>
      <p:ext uri="{BB962C8B-B14F-4D97-AF65-F5344CB8AC3E}">
        <p14:creationId xmlns:p14="http://schemas.microsoft.com/office/powerpoint/2010/main" val="345692108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11268">
                                            <p:txEl>
                                              <p:pRg st="0" end="0"/>
                                            </p:txEl>
                                          </p:spTgt>
                                        </p:tgtEl>
                                        <p:attrNameLst>
                                          <p:attrName>style.visibility</p:attrName>
                                        </p:attrNameLst>
                                      </p:cBhvr>
                                      <p:to>
                                        <p:strVal val="visible"/>
                                      </p:to>
                                    </p:set>
                                    <p:anim calcmode="lin" valueType="num">
                                      <p:cBhvr additive="repl">
                                        <p:cTn id="7" dur="500" fill="hold"/>
                                        <p:tgtEl>
                                          <p:spTgt spid="11268">
                                            <p:txEl>
                                              <p:pRg st="0" end="0"/>
                                            </p:txEl>
                                          </p:spTgt>
                                        </p:tgtEl>
                                        <p:attrNameLst>
                                          <p:attrName>ppt_x</p:attrName>
                                        </p:attrNameLst>
                                      </p:cBhvr>
                                      <p:tavLst>
                                        <p:tav tm="100000">
                                          <p:val>
                                            <p:strVal val="#ppt_x"/>
                                          </p:val>
                                        </p:tav>
                                        <p:tav>
                                          <p:val>
                                            <p:strVal val="#ppt_x"/>
                                          </p:val>
                                        </p:tav>
                                      </p:tavLst>
                                    </p:anim>
                                    <p:anim calcmode="lin" valueType="num">
                                      <p:cBhvr additive="repl">
                                        <p:cTn id="8" dur="500" fill="hold"/>
                                        <p:tgtEl>
                                          <p:spTgt spid="11268">
                                            <p:txEl>
                                              <p:pRg st="0" end="0"/>
                                            </p:txEl>
                                          </p:spTgt>
                                        </p:tgtEl>
                                        <p:attrNameLst>
                                          <p:attrName>ppt_y</p:attrName>
                                        </p:attrNameLst>
                                      </p:cBhvr>
                                      <p:tavLst>
                                        <p:tav tm="100000">
                                          <p:val>
                                            <p:strVal val="1+#ppt_h/2"/>
                                          </p:val>
                                        </p:tav>
                                        <p:tav>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additive="repl">
                                        <p:cTn id="12" dur="1" fill="hold">
                                          <p:stCondLst>
                                            <p:cond delay="0"/>
                                          </p:stCondLst>
                                        </p:cTn>
                                        <p:tgtEl>
                                          <p:spTgt spid="11268">
                                            <p:txEl>
                                              <p:pRg st="2" end="2"/>
                                            </p:txEl>
                                          </p:spTgt>
                                        </p:tgtEl>
                                        <p:attrNameLst>
                                          <p:attrName>style.visibility</p:attrName>
                                        </p:attrNameLst>
                                      </p:cBhvr>
                                      <p:to>
                                        <p:strVal val="visible"/>
                                      </p:to>
                                    </p:set>
                                    <p:anim calcmode="lin" valueType="num">
                                      <p:cBhvr additive="repl">
                                        <p:cTn id="13" dur="500" fill="hold"/>
                                        <p:tgtEl>
                                          <p:spTgt spid="11268">
                                            <p:txEl>
                                              <p:pRg st="2" end="2"/>
                                            </p:txEl>
                                          </p:spTgt>
                                        </p:tgtEl>
                                        <p:attrNameLst>
                                          <p:attrName>ppt_x</p:attrName>
                                        </p:attrNameLst>
                                      </p:cBhvr>
                                      <p:tavLst>
                                        <p:tav tm="100000">
                                          <p:val>
                                            <p:strVal val="#ppt_x"/>
                                          </p:val>
                                        </p:tav>
                                        <p:tav>
                                          <p:val>
                                            <p:strVal val="#ppt_x"/>
                                          </p:val>
                                        </p:tav>
                                      </p:tavLst>
                                    </p:anim>
                                    <p:anim calcmode="lin" valueType="num">
                                      <p:cBhvr additive="repl">
                                        <p:cTn id="14" dur="500" fill="hold"/>
                                        <p:tgtEl>
                                          <p:spTgt spid="11268">
                                            <p:txEl>
                                              <p:pRg st="2" end="2"/>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2289" name="Picture 1">
            <a:extLst>
              <a:ext uri="{FF2B5EF4-FFF2-40B4-BE49-F238E27FC236}">
                <a16:creationId xmlns:a16="http://schemas.microsoft.com/office/drawing/2014/main" id="{FF0829BD-1206-DA5E-4194-A15EDD402B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25"/>
            <a:ext cx="1522413" cy="111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0" name="Line 2">
            <a:extLst>
              <a:ext uri="{FF2B5EF4-FFF2-40B4-BE49-F238E27FC236}">
                <a16:creationId xmlns:a16="http://schemas.microsoft.com/office/drawing/2014/main" id="{372FE5DE-50EB-F43F-A511-C89ED3967776}"/>
              </a:ext>
            </a:extLst>
          </p:cNvPr>
          <p:cNvSpPr>
            <a:spLocks noChangeShapeType="1"/>
          </p:cNvSpPr>
          <p:nvPr/>
        </p:nvSpPr>
        <p:spPr bwMode="auto">
          <a:xfrm>
            <a:off x="0" y="1169988"/>
            <a:ext cx="10466388" cy="3175"/>
          </a:xfrm>
          <a:prstGeom prst="line">
            <a:avLst/>
          </a:prstGeom>
          <a:noFill/>
          <a:ln w="123840" cap="flat">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2291" name="Rectangle 3">
            <a:extLst>
              <a:ext uri="{FF2B5EF4-FFF2-40B4-BE49-F238E27FC236}">
                <a16:creationId xmlns:a16="http://schemas.microsoft.com/office/drawing/2014/main" id="{2563BDBD-AD27-84B9-D523-4776A985A7EE}"/>
              </a:ext>
            </a:extLst>
          </p:cNvPr>
          <p:cNvSpPr>
            <a:spLocks noChangeArrowheads="1"/>
          </p:cNvSpPr>
          <p:nvPr/>
        </p:nvSpPr>
        <p:spPr bwMode="auto">
          <a:xfrm>
            <a:off x="1600200" y="382588"/>
            <a:ext cx="89439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ts val="3500"/>
              </a:lnSpc>
              <a:buClrTx/>
              <a:buFontTx/>
              <a:buNone/>
            </a:pPr>
            <a:r>
              <a:rPr lang="en-US" altLang="en-US" sz="4400" b="0" dirty="0">
                <a:solidFill>
                  <a:srgbClr val="002060"/>
                </a:solidFill>
                <a:latin typeface="Tahoma" panose="020B0604030504040204" pitchFamily="34" charset="0"/>
              </a:rPr>
              <a:t>FOX-Plus</a:t>
            </a:r>
            <a:br>
              <a:rPr lang="en-US" altLang="en-US" sz="4000" b="0" dirty="0">
                <a:solidFill>
                  <a:srgbClr val="002060"/>
                </a:solidFill>
                <a:latin typeface="Tahoma" panose="020B0604030504040204" pitchFamily="34" charset="0"/>
              </a:rPr>
            </a:br>
            <a:r>
              <a:rPr lang="en-US" altLang="en-US" sz="4000" b="0" dirty="0">
                <a:solidFill>
                  <a:srgbClr val="002060"/>
                </a:solidFill>
                <a:latin typeface="Tahoma" panose="020B0604030504040204" pitchFamily="34" charset="0"/>
              </a:rPr>
              <a:t> </a:t>
            </a:r>
            <a:r>
              <a:rPr lang="en-US" altLang="en-US" sz="3200" b="0" dirty="0">
                <a:solidFill>
                  <a:srgbClr val="002060"/>
                </a:solidFill>
                <a:latin typeface="Tahoma" panose="020B0604030504040204" pitchFamily="34" charset="0"/>
              </a:rPr>
              <a:t>Project Status Review</a:t>
            </a:r>
          </a:p>
        </p:txBody>
      </p:sp>
      <p:sp>
        <p:nvSpPr>
          <p:cNvPr id="12292" name="Rectangle 4">
            <a:extLst>
              <a:ext uri="{FF2B5EF4-FFF2-40B4-BE49-F238E27FC236}">
                <a16:creationId xmlns:a16="http://schemas.microsoft.com/office/drawing/2014/main" id="{7417033F-2302-1185-1236-1D6E83EB9BEA}"/>
              </a:ext>
            </a:extLst>
          </p:cNvPr>
          <p:cNvSpPr>
            <a:spLocks noChangeArrowheads="1"/>
          </p:cNvSpPr>
          <p:nvPr/>
        </p:nvSpPr>
        <p:spPr bwMode="auto">
          <a:xfrm>
            <a:off x="11579225" y="6396038"/>
            <a:ext cx="5556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000000"/>
                </a:solidFill>
                <a:latin typeface="Tahoma" panose="020B0604030504040204" pitchFamily="34" charset="0"/>
              </a:rPr>
              <a:t>4</a:t>
            </a:r>
          </a:p>
        </p:txBody>
      </p:sp>
      <p:grpSp>
        <p:nvGrpSpPr>
          <p:cNvPr id="12293" name="Group 5">
            <a:extLst>
              <a:ext uri="{FF2B5EF4-FFF2-40B4-BE49-F238E27FC236}">
                <a16:creationId xmlns:a16="http://schemas.microsoft.com/office/drawing/2014/main" id="{7EA1666A-95FE-A1F4-2A02-A47CB7A53668}"/>
              </a:ext>
            </a:extLst>
          </p:cNvPr>
          <p:cNvGrpSpPr>
            <a:grpSpLocks/>
          </p:cNvGrpSpPr>
          <p:nvPr/>
        </p:nvGrpSpPr>
        <p:grpSpPr bwMode="auto">
          <a:xfrm>
            <a:off x="10509250" y="93663"/>
            <a:ext cx="1719263" cy="1076325"/>
            <a:chOff x="6620" y="59"/>
            <a:chExt cx="1083" cy="678"/>
          </a:xfrm>
        </p:grpSpPr>
        <p:sp>
          <p:nvSpPr>
            <p:cNvPr id="12294" name="Line 6">
              <a:extLst>
                <a:ext uri="{FF2B5EF4-FFF2-40B4-BE49-F238E27FC236}">
                  <a16:creationId xmlns:a16="http://schemas.microsoft.com/office/drawing/2014/main" id="{6E53A5D8-BB94-A506-AB45-81679D06E147}"/>
                </a:ext>
              </a:extLst>
            </p:cNvPr>
            <p:cNvSpPr>
              <a:spLocks noChangeShapeType="1"/>
            </p:cNvSpPr>
            <p:nvPr/>
          </p:nvSpPr>
          <p:spPr bwMode="auto">
            <a:xfrm>
              <a:off x="6648" y="738"/>
              <a:ext cx="999" cy="0"/>
            </a:xfrm>
            <a:prstGeom prst="line">
              <a:avLst/>
            </a:prstGeom>
            <a:noFill/>
            <a:ln w="123840" cap="flat">
              <a:solidFill>
                <a:srgbClr val="0070C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12295" name="Picture 7">
              <a:extLst>
                <a:ext uri="{FF2B5EF4-FFF2-40B4-BE49-F238E27FC236}">
                  <a16:creationId xmlns:a16="http://schemas.microsoft.com/office/drawing/2014/main" id="{E9D74123-3454-50D4-D16E-5EF6E83DF7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0" y="59"/>
              <a:ext cx="639" cy="5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6" name="Rectangle 8">
              <a:extLst>
                <a:ext uri="{FF2B5EF4-FFF2-40B4-BE49-F238E27FC236}">
                  <a16:creationId xmlns:a16="http://schemas.microsoft.com/office/drawing/2014/main" id="{9AF79BB0-CB3C-22A7-2AF5-E91A3E63A1E5}"/>
                </a:ext>
              </a:extLst>
            </p:cNvPr>
            <p:cNvSpPr>
              <a:spLocks noChangeArrowheads="1"/>
            </p:cNvSpPr>
            <p:nvPr/>
          </p:nvSpPr>
          <p:spPr bwMode="auto">
            <a:xfrm>
              <a:off x="7038" y="261"/>
              <a:ext cx="665"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CC6600"/>
                  </a:solidFill>
                  <a:latin typeface="Arial Black" panose="020B0A04020102020204" pitchFamily="34" charset="0"/>
                  <a:cs typeface="DejaVu Sans" panose="020B0603030804020204" pitchFamily="34" charset="0"/>
                </a:rPr>
                <a:t>FOX+</a:t>
              </a:r>
            </a:p>
          </p:txBody>
        </p:sp>
      </p:grpSp>
      <p:pic>
        <p:nvPicPr>
          <p:cNvPr id="12297" name="Picture 9">
            <a:extLst>
              <a:ext uri="{FF2B5EF4-FFF2-40B4-BE49-F238E27FC236}">
                <a16:creationId xmlns:a16="http://schemas.microsoft.com/office/drawing/2014/main" id="{5C545A7D-A746-0C1A-A941-500A1375C0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8938" y="1600200"/>
            <a:ext cx="8874125" cy="5257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8" name="Rectangle 10">
            <a:extLst>
              <a:ext uri="{FF2B5EF4-FFF2-40B4-BE49-F238E27FC236}">
                <a16:creationId xmlns:a16="http://schemas.microsoft.com/office/drawing/2014/main" id="{02135B3B-B841-145A-C45E-7EF9A9979578}"/>
              </a:ext>
            </a:extLst>
          </p:cNvPr>
          <p:cNvSpPr>
            <a:spLocks noChangeArrowheads="1"/>
          </p:cNvSpPr>
          <p:nvPr/>
        </p:nvSpPr>
        <p:spPr bwMode="auto">
          <a:xfrm>
            <a:off x="457200" y="1382713"/>
            <a:ext cx="10744200" cy="200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9pPr>
          </a:lstStyle>
          <a:p>
            <a:pPr algn="l" hangingPunct="1">
              <a:lnSpc>
                <a:spcPts val="2500"/>
              </a:lnSpc>
              <a:buClrTx/>
              <a:buFontTx/>
              <a:buNone/>
            </a:pPr>
            <a:r>
              <a:rPr lang="en-US" altLang="en-US" sz="2000" b="0" dirty="0">
                <a:solidFill>
                  <a:srgbClr val="002060"/>
                </a:solidFill>
                <a:latin typeface="Arial Black" panose="020B0A04020102020204" pitchFamily="34" charset="0"/>
              </a:rPr>
              <a:t>                               </a:t>
            </a:r>
            <a:r>
              <a:rPr lang="en-US" altLang="en-US" sz="2600" b="0" dirty="0">
                <a:solidFill>
                  <a:srgbClr val="002060"/>
                </a:solidFill>
                <a:latin typeface="Arial Black" panose="020B0A04020102020204" pitchFamily="34" charset="0"/>
              </a:rPr>
              <a:t> Fox-Plus System Overview</a:t>
            </a:r>
          </a:p>
          <a:p>
            <a:pPr algn="l" hangingPunct="1">
              <a:lnSpc>
                <a:spcPts val="2500"/>
              </a:lnSpc>
              <a:buClrTx/>
              <a:buFontTx/>
              <a:buNone/>
            </a:pPr>
            <a:endParaRPr lang="en-US" altLang="en-US" sz="2600" b="0" dirty="0">
              <a:latin typeface="Arial Black" panose="020B0A04020102020204" pitchFamily="34" charset="0"/>
            </a:endParaRPr>
          </a:p>
          <a:p>
            <a:pPr algn="l" hangingPunct="1">
              <a:lnSpc>
                <a:spcPts val="2500"/>
              </a:lnSpc>
              <a:buClrTx/>
              <a:buFontTx/>
              <a:buNone/>
            </a:pPr>
            <a:endParaRPr lang="en-US" altLang="en-US" sz="2400" b="0" dirty="0">
              <a:latin typeface="Arial Black" panose="020B0A04020102020204" pitchFamily="34" charset="0"/>
            </a:endParaRPr>
          </a:p>
          <a:p>
            <a:pPr algn="l" hangingPunct="1">
              <a:lnSpc>
                <a:spcPts val="2500"/>
              </a:lnSpc>
              <a:buClrTx/>
              <a:buFontTx/>
              <a:buNone/>
            </a:pPr>
            <a:r>
              <a:rPr lang="en-US" altLang="en-US" sz="2000" b="0" dirty="0">
                <a:latin typeface="Arial Black" panose="020B0A04020102020204" pitchFamily="34" charset="0"/>
              </a:rPr>
              <a:t> </a:t>
            </a:r>
          </a:p>
          <a:p>
            <a:pPr algn="l" hangingPunct="1">
              <a:lnSpc>
                <a:spcPts val="2500"/>
              </a:lnSpc>
              <a:buClrTx/>
              <a:buFontTx/>
              <a:buNone/>
            </a:pPr>
            <a:endParaRPr lang="en-US" altLang="en-US" sz="2000" b="0" dirty="0">
              <a:latin typeface="Arial Black" panose="020B0A04020102020204" pitchFamily="34" charset="0"/>
            </a:endParaRPr>
          </a:p>
          <a:p>
            <a:pPr algn="l" hangingPunct="1">
              <a:lnSpc>
                <a:spcPts val="2500"/>
              </a:lnSpc>
              <a:buClrTx/>
              <a:buFontTx/>
              <a:buNone/>
            </a:pPr>
            <a:r>
              <a:rPr lang="en-US" altLang="en-US" sz="2000" b="0" dirty="0">
                <a:solidFill>
                  <a:srgbClr val="CC6600"/>
                </a:solidFill>
                <a:latin typeface="Arial Black" panose="020B0A04020102020204" pitchFamily="34" charset="0"/>
              </a:rPr>
              <a:t>     </a:t>
            </a:r>
          </a:p>
        </p:txBody>
      </p:sp>
    </p:spTree>
  </p:cSld>
  <p:clrMapOvr>
    <a:masterClrMapping/>
  </p:clrMapOvr>
  <p:transition spd="slow"/>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12298">
                                            <p:txEl>
                                              <p:pRg st="0" end="0"/>
                                            </p:txEl>
                                          </p:spTgt>
                                        </p:tgtEl>
                                        <p:attrNameLst>
                                          <p:attrName>style.visibility</p:attrName>
                                        </p:attrNameLst>
                                      </p:cBhvr>
                                      <p:to>
                                        <p:strVal val="visible"/>
                                      </p:to>
                                    </p:set>
                                    <p:anim calcmode="lin" valueType="num">
                                      <p:cBhvr additive="repl">
                                        <p:cTn id="7" dur="500" fill="hold"/>
                                        <p:tgtEl>
                                          <p:spTgt spid="12298">
                                            <p:txEl>
                                              <p:pRg st="0" end="0"/>
                                            </p:txEl>
                                          </p:spTgt>
                                        </p:tgtEl>
                                        <p:attrNameLst>
                                          <p:attrName>ppt_x</p:attrName>
                                        </p:attrNameLst>
                                      </p:cBhvr>
                                      <p:tavLst>
                                        <p:tav tm="100000">
                                          <p:val>
                                            <p:strVal val="#ppt_x"/>
                                          </p:val>
                                        </p:tav>
                                        <p:tav>
                                          <p:val>
                                            <p:strVal val="#ppt_x"/>
                                          </p:val>
                                        </p:tav>
                                      </p:tavLst>
                                    </p:anim>
                                    <p:anim calcmode="lin" valueType="num">
                                      <p:cBhvr additive="repl">
                                        <p:cTn id="8" dur="500" fill="hold"/>
                                        <p:tgtEl>
                                          <p:spTgt spid="12298">
                                            <p:txEl>
                                              <p:pRg st="0" end="0"/>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3313" name="Picture 1">
            <a:extLst>
              <a:ext uri="{FF2B5EF4-FFF2-40B4-BE49-F238E27FC236}">
                <a16:creationId xmlns:a16="http://schemas.microsoft.com/office/drawing/2014/main" id="{94FD9808-C13C-CFAA-03CA-C9F30D7EB2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25"/>
            <a:ext cx="1522413" cy="111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14" name="Line 2">
            <a:extLst>
              <a:ext uri="{FF2B5EF4-FFF2-40B4-BE49-F238E27FC236}">
                <a16:creationId xmlns:a16="http://schemas.microsoft.com/office/drawing/2014/main" id="{AA25AF99-CBEA-A082-9506-5EF49FB9FE19}"/>
              </a:ext>
            </a:extLst>
          </p:cNvPr>
          <p:cNvSpPr>
            <a:spLocks noChangeShapeType="1"/>
          </p:cNvSpPr>
          <p:nvPr/>
        </p:nvSpPr>
        <p:spPr bwMode="auto">
          <a:xfrm>
            <a:off x="0" y="1169988"/>
            <a:ext cx="10466388" cy="3175"/>
          </a:xfrm>
          <a:prstGeom prst="line">
            <a:avLst/>
          </a:prstGeom>
          <a:noFill/>
          <a:ln w="123840" cap="flat">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15" name="Rectangle 3">
            <a:extLst>
              <a:ext uri="{FF2B5EF4-FFF2-40B4-BE49-F238E27FC236}">
                <a16:creationId xmlns:a16="http://schemas.microsoft.com/office/drawing/2014/main" id="{04B99CB9-95AB-8B16-2143-AA8E4DECA6DD}"/>
              </a:ext>
            </a:extLst>
          </p:cNvPr>
          <p:cNvSpPr>
            <a:spLocks noChangeArrowheads="1"/>
          </p:cNvSpPr>
          <p:nvPr/>
        </p:nvSpPr>
        <p:spPr bwMode="auto">
          <a:xfrm>
            <a:off x="1600200" y="382588"/>
            <a:ext cx="89439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ts val="3500"/>
              </a:lnSpc>
              <a:buClrTx/>
              <a:buFontTx/>
              <a:buNone/>
            </a:pPr>
            <a:r>
              <a:rPr lang="en-US" altLang="en-US" sz="4400" b="0" dirty="0">
                <a:solidFill>
                  <a:srgbClr val="002060"/>
                </a:solidFill>
                <a:latin typeface="Tahoma" panose="020B0604030504040204" pitchFamily="34" charset="0"/>
              </a:rPr>
              <a:t>FOX-Plus</a:t>
            </a:r>
            <a:br>
              <a:rPr lang="en-US" altLang="en-US" sz="4000" b="0" dirty="0">
                <a:solidFill>
                  <a:srgbClr val="002060"/>
                </a:solidFill>
                <a:latin typeface="Tahoma" panose="020B0604030504040204" pitchFamily="34" charset="0"/>
              </a:rPr>
            </a:br>
            <a:r>
              <a:rPr lang="en-US" altLang="en-US" sz="4000" b="0" dirty="0">
                <a:solidFill>
                  <a:srgbClr val="002060"/>
                </a:solidFill>
                <a:latin typeface="Tahoma" panose="020B0604030504040204" pitchFamily="34" charset="0"/>
              </a:rPr>
              <a:t> </a:t>
            </a:r>
            <a:r>
              <a:rPr lang="en-US" altLang="en-US" sz="3200" b="0" dirty="0">
                <a:solidFill>
                  <a:srgbClr val="002060"/>
                </a:solidFill>
                <a:latin typeface="Tahoma" panose="020B0604030504040204" pitchFamily="34" charset="0"/>
              </a:rPr>
              <a:t>Project Status Review</a:t>
            </a:r>
          </a:p>
        </p:txBody>
      </p:sp>
      <p:sp>
        <p:nvSpPr>
          <p:cNvPr id="13316" name="Rectangle 4">
            <a:extLst>
              <a:ext uri="{FF2B5EF4-FFF2-40B4-BE49-F238E27FC236}">
                <a16:creationId xmlns:a16="http://schemas.microsoft.com/office/drawing/2014/main" id="{935A7B87-E311-A935-6964-A84578D6BE37}"/>
              </a:ext>
            </a:extLst>
          </p:cNvPr>
          <p:cNvSpPr>
            <a:spLocks noChangeArrowheads="1"/>
          </p:cNvSpPr>
          <p:nvPr/>
        </p:nvSpPr>
        <p:spPr bwMode="auto">
          <a:xfrm>
            <a:off x="457200" y="1382713"/>
            <a:ext cx="10817225" cy="3284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9pPr>
          </a:lstStyle>
          <a:p>
            <a:pPr algn="l" hangingPunct="1">
              <a:lnSpc>
                <a:spcPts val="2500"/>
              </a:lnSpc>
              <a:buClrTx/>
              <a:buFontTx/>
              <a:buNone/>
            </a:pPr>
            <a:r>
              <a:rPr lang="en-US" altLang="en-US" sz="2400" b="0" dirty="0">
                <a:solidFill>
                  <a:schemeClr val="tx1"/>
                </a:solidFill>
                <a:latin typeface="Arial Black" panose="020B0A04020102020204" pitchFamily="34" charset="0"/>
              </a:rPr>
              <a:t>II. Commercial Off-the-Shelf (COTS) Components:</a:t>
            </a:r>
          </a:p>
          <a:p>
            <a:pPr algn="l" hangingPunct="1">
              <a:lnSpc>
                <a:spcPts val="2500"/>
              </a:lnSpc>
              <a:buClrTx/>
              <a:buFontTx/>
              <a:buNone/>
            </a:pPr>
            <a:endParaRPr lang="en-US" altLang="en-US" sz="2600" b="0" dirty="0">
              <a:latin typeface="Arial Black" panose="020B0A04020102020204" pitchFamily="34" charset="0"/>
            </a:endParaRPr>
          </a:p>
          <a:p>
            <a:pPr algn="l" hangingPunct="1">
              <a:lnSpc>
                <a:spcPts val="2500"/>
              </a:lnSpc>
              <a:buClrTx/>
              <a:buFontTx/>
              <a:buNone/>
            </a:pPr>
            <a:r>
              <a:rPr lang="en-US" altLang="en-US" sz="2400" dirty="0">
                <a:solidFill>
                  <a:srgbClr val="002060"/>
                </a:solidFill>
                <a:latin typeface="Arial Black" panose="020B0A04020102020204" pitchFamily="34" charset="0"/>
              </a:rPr>
              <a:t>ISISPACE (ISISPACE.nl)</a:t>
            </a:r>
          </a:p>
          <a:p>
            <a:pPr algn="l" hangingPunct="1">
              <a:lnSpc>
                <a:spcPts val="2500"/>
              </a:lnSpc>
              <a:buClrTx/>
              <a:buFontTx/>
              <a:buNone/>
            </a:pPr>
            <a:r>
              <a:rPr lang="en-US" altLang="en-US" sz="2400" dirty="0">
                <a:solidFill>
                  <a:srgbClr val="002060"/>
                </a:solidFill>
                <a:latin typeface="Arial Black" panose="020B0A04020102020204" pitchFamily="34" charset="0"/>
              </a:rPr>
              <a:t>  </a:t>
            </a:r>
            <a:r>
              <a:rPr lang="en-US" altLang="en-US" sz="2000" dirty="0">
                <a:solidFill>
                  <a:srgbClr val="002060"/>
                </a:solidFill>
                <a:latin typeface="Arial Black" panose="020B0A04020102020204" pitchFamily="34" charset="0"/>
              </a:rPr>
              <a:t>- Frame</a:t>
            </a:r>
          </a:p>
          <a:p>
            <a:pPr algn="l" hangingPunct="1">
              <a:lnSpc>
                <a:spcPts val="2500"/>
              </a:lnSpc>
              <a:buClrTx/>
              <a:buFontTx/>
              <a:buNone/>
            </a:pPr>
            <a:r>
              <a:rPr lang="en-US" altLang="en-US" sz="2000" dirty="0">
                <a:solidFill>
                  <a:srgbClr val="002060"/>
                </a:solidFill>
                <a:latin typeface="Arial Black" panose="020B0A04020102020204" pitchFamily="34" charset="0"/>
              </a:rPr>
              <a:t>  - EPS</a:t>
            </a:r>
          </a:p>
          <a:p>
            <a:pPr algn="l" hangingPunct="1">
              <a:lnSpc>
                <a:spcPts val="2500"/>
              </a:lnSpc>
              <a:buClrTx/>
              <a:buFontTx/>
              <a:buNone/>
            </a:pPr>
            <a:r>
              <a:rPr lang="en-US" altLang="en-US" sz="2000" dirty="0">
                <a:solidFill>
                  <a:srgbClr val="002060"/>
                </a:solidFill>
                <a:latin typeface="Arial Black" panose="020B0A04020102020204" pitchFamily="34" charset="0"/>
              </a:rPr>
              <a:t>  - Solar Panels</a:t>
            </a:r>
          </a:p>
          <a:p>
            <a:pPr algn="l" hangingPunct="1">
              <a:lnSpc>
                <a:spcPts val="2500"/>
              </a:lnSpc>
              <a:buClrTx/>
              <a:buFontTx/>
              <a:buNone/>
            </a:pPr>
            <a:r>
              <a:rPr lang="en-US" altLang="en-US" sz="2000" dirty="0">
                <a:solidFill>
                  <a:srgbClr val="002060"/>
                </a:solidFill>
                <a:latin typeface="Arial Black" panose="020B0A04020102020204" pitchFamily="34" charset="0"/>
              </a:rPr>
              <a:t>  - Antenna System</a:t>
            </a:r>
            <a:endParaRPr lang="en-US" altLang="en-US" sz="2600" dirty="0">
              <a:solidFill>
                <a:srgbClr val="002060"/>
              </a:solidFill>
              <a:latin typeface="Arial Black" panose="020B0A04020102020204" pitchFamily="34" charset="0"/>
            </a:endParaRPr>
          </a:p>
          <a:p>
            <a:pPr algn="l" hangingPunct="1">
              <a:lnSpc>
                <a:spcPts val="2500"/>
              </a:lnSpc>
              <a:buClrTx/>
              <a:buFontTx/>
              <a:buNone/>
            </a:pPr>
            <a:r>
              <a:rPr lang="en-US" altLang="en-US" sz="2000" b="0" dirty="0">
                <a:latin typeface="Arial Black" panose="020B0A04020102020204" pitchFamily="34" charset="0"/>
              </a:rPr>
              <a:t> </a:t>
            </a:r>
          </a:p>
          <a:p>
            <a:pPr algn="l" hangingPunct="1">
              <a:lnSpc>
                <a:spcPts val="2500"/>
              </a:lnSpc>
              <a:buClrTx/>
              <a:buFontTx/>
              <a:buNone/>
            </a:pPr>
            <a:endParaRPr lang="en-US" altLang="en-US" sz="2000" b="0" dirty="0">
              <a:latin typeface="Arial Black" panose="020B0A04020102020204" pitchFamily="34" charset="0"/>
            </a:endParaRPr>
          </a:p>
          <a:p>
            <a:pPr algn="l" hangingPunct="1">
              <a:lnSpc>
                <a:spcPts val="2500"/>
              </a:lnSpc>
              <a:buClrTx/>
              <a:buFontTx/>
              <a:buNone/>
            </a:pPr>
            <a:r>
              <a:rPr lang="en-US" altLang="en-US" sz="2000" b="0" dirty="0">
                <a:solidFill>
                  <a:srgbClr val="CC6600"/>
                </a:solidFill>
                <a:latin typeface="Arial Black" panose="020B0A04020102020204" pitchFamily="34" charset="0"/>
              </a:rPr>
              <a:t>     </a:t>
            </a:r>
          </a:p>
        </p:txBody>
      </p:sp>
      <p:sp>
        <p:nvSpPr>
          <p:cNvPr id="13317" name="Rectangle 5">
            <a:extLst>
              <a:ext uri="{FF2B5EF4-FFF2-40B4-BE49-F238E27FC236}">
                <a16:creationId xmlns:a16="http://schemas.microsoft.com/office/drawing/2014/main" id="{2168B0EE-D52A-7B4A-4D21-B9D32369DEEB}"/>
              </a:ext>
            </a:extLst>
          </p:cNvPr>
          <p:cNvSpPr>
            <a:spLocks noChangeArrowheads="1"/>
          </p:cNvSpPr>
          <p:nvPr/>
        </p:nvSpPr>
        <p:spPr bwMode="auto">
          <a:xfrm>
            <a:off x="11579225" y="6396038"/>
            <a:ext cx="5556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000000"/>
                </a:solidFill>
                <a:latin typeface="Tahoma" panose="020B0604030504040204" pitchFamily="34" charset="0"/>
              </a:rPr>
              <a:t>4</a:t>
            </a:r>
          </a:p>
        </p:txBody>
      </p:sp>
      <p:grpSp>
        <p:nvGrpSpPr>
          <p:cNvPr id="13318" name="Group 6">
            <a:extLst>
              <a:ext uri="{FF2B5EF4-FFF2-40B4-BE49-F238E27FC236}">
                <a16:creationId xmlns:a16="http://schemas.microsoft.com/office/drawing/2014/main" id="{F13476E8-9CEF-9BE8-3D3C-902B161D1C7D}"/>
              </a:ext>
            </a:extLst>
          </p:cNvPr>
          <p:cNvGrpSpPr>
            <a:grpSpLocks/>
          </p:cNvGrpSpPr>
          <p:nvPr/>
        </p:nvGrpSpPr>
        <p:grpSpPr bwMode="auto">
          <a:xfrm>
            <a:off x="10509250" y="93663"/>
            <a:ext cx="1719263" cy="1076325"/>
            <a:chOff x="6620" y="59"/>
            <a:chExt cx="1083" cy="678"/>
          </a:xfrm>
        </p:grpSpPr>
        <p:sp>
          <p:nvSpPr>
            <p:cNvPr id="13319" name="Line 7">
              <a:extLst>
                <a:ext uri="{FF2B5EF4-FFF2-40B4-BE49-F238E27FC236}">
                  <a16:creationId xmlns:a16="http://schemas.microsoft.com/office/drawing/2014/main" id="{CF7753B8-7F7E-22F9-EAB5-4E0AC596C96B}"/>
                </a:ext>
              </a:extLst>
            </p:cNvPr>
            <p:cNvSpPr>
              <a:spLocks noChangeShapeType="1"/>
            </p:cNvSpPr>
            <p:nvPr/>
          </p:nvSpPr>
          <p:spPr bwMode="auto">
            <a:xfrm>
              <a:off x="6648" y="738"/>
              <a:ext cx="999" cy="0"/>
            </a:xfrm>
            <a:prstGeom prst="line">
              <a:avLst/>
            </a:prstGeom>
            <a:noFill/>
            <a:ln w="123840" cap="flat">
              <a:solidFill>
                <a:srgbClr val="0070C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13320" name="Picture 8">
              <a:extLst>
                <a:ext uri="{FF2B5EF4-FFF2-40B4-BE49-F238E27FC236}">
                  <a16:creationId xmlns:a16="http://schemas.microsoft.com/office/drawing/2014/main" id="{A82E897E-5E7C-7FA6-9C10-3E02AAD43A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0" y="59"/>
              <a:ext cx="639" cy="5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321" name="Rectangle 9">
              <a:extLst>
                <a:ext uri="{FF2B5EF4-FFF2-40B4-BE49-F238E27FC236}">
                  <a16:creationId xmlns:a16="http://schemas.microsoft.com/office/drawing/2014/main" id="{F7DD672D-29DE-F6BE-72B7-9E272E97B321}"/>
                </a:ext>
              </a:extLst>
            </p:cNvPr>
            <p:cNvSpPr>
              <a:spLocks noChangeArrowheads="1"/>
            </p:cNvSpPr>
            <p:nvPr/>
          </p:nvSpPr>
          <p:spPr bwMode="auto">
            <a:xfrm>
              <a:off x="7038" y="261"/>
              <a:ext cx="665"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CC6600"/>
                  </a:solidFill>
                  <a:latin typeface="Arial Black" panose="020B0A04020102020204" pitchFamily="34" charset="0"/>
                  <a:cs typeface="DejaVu Sans" panose="020B0603030804020204" pitchFamily="34" charset="0"/>
                </a:rPr>
                <a:t>FOX+</a:t>
              </a:r>
            </a:p>
          </p:txBody>
        </p:sp>
      </p:grpSp>
    </p:spTree>
  </p:cSld>
  <p:clrMapOvr>
    <a:masterClrMapping/>
  </p:clrMapOvr>
  <p:transition spd="slow"/>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13316">
                                            <p:txEl>
                                              <p:pRg st="0" end="0"/>
                                            </p:txEl>
                                          </p:spTgt>
                                        </p:tgtEl>
                                        <p:attrNameLst>
                                          <p:attrName>style.visibility</p:attrName>
                                        </p:attrNameLst>
                                      </p:cBhvr>
                                      <p:to>
                                        <p:strVal val="visible"/>
                                      </p:to>
                                    </p:set>
                                    <p:anim calcmode="lin" valueType="num">
                                      <p:cBhvr additive="repl">
                                        <p:cTn id="7" dur="500" fill="hold"/>
                                        <p:tgtEl>
                                          <p:spTgt spid="13316">
                                            <p:txEl>
                                              <p:pRg st="0" end="0"/>
                                            </p:txEl>
                                          </p:spTgt>
                                        </p:tgtEl>
                                        <p:attrNameLst>
                                          <p:attrName>ppt_x</p:attrName>
                                        </p:attrNameLst>
                                      </p:cBhvr>
                                      <p:tavLst>
                                        <p:tav tm="100000">
                                          <p:val>
                                            <p:strVal val="#ppt_x"/>
                                          </p:val>
                                        </p:tav>
                                        <p:tav>
                                          <p:val>
                                            <p:strVal val="#ppt_x"/>
                                          </p:val>
                                        </p:tav>
                                      </p:tavLst>
                                    </p:anim>
                                    <p:anim calcmode="lin" valueType="num">
                                      <p:cBhvr additive="repl">
                                        <p:cTn id="8" dur="500" fill="hold"/>
                                        <p:tgtEl>
                                          <p:spTgt spid="13316">
                                            <p:txEl>
                                              <p:pRg st="0" end="0"/>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4337" name="Picture 1">
            <a:extLst>
              <a:ext uri="{FF2B5EF4-FFF2-40B4-BE49-F238E27FC236}">
                <a16:creationId xmlns:a16="http://schemas.microsoft.com/office/drawing/2014/main" id="{A243E2C9-C679-5857-6698-8EBD173137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25"/>
            <a:ext cx="1522413" cy="111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38" name="Line 2">
            <a:extLst>
              <a:ext uri="{FF2B5EF4-FFF2-40B4-BE49-F238E27FC236}">
                <a16:creationId xmlns:a16="http://schemas.microsoft.com/office/drawing/2014/main" id="{4409F4E2-2047-9E68-009A-CDA84DD98768}"/>
              </a:ext>
            </a:extLst>
          </p:cNvPr>
          <p:cNvSpPr>
            <a:spLocks noChangeShapeType="1"/>
          </p:cNvSpPr>
          <p:nvPr/>
        </p:nvSpPr>
        <p:spPr bwMode="auto">
          <a:xfrm>
            <a:off x="0" y="1169988"/>
            <a:ext cx="10466388" cy="3175"/>
          </a:xfrm>
          <a:prstGeom prst="line">
            <a:avLst/>
          </a:prstGeom>
          <a:noFill/>
          <a:ln w="123840" cap="flat">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4339" name="Rectangle 3">
            <a:extLst>
              <a:ext uri="{FF2B5EF4-FFF2-40B4-BE49-F238E27FC236}">
                <a16:creationId xmlns:a16="http://schemas.microsoft.com/office/drawing/2014/main" id="{7644CE10-17A2-F13E-07F0-8C7492F28E5D}"/>
              </a:ext>
            </a:extLst>
          </p:cNvPr>
          <p:cNvSpPr>
            <a:spLocks noChangeArrowheads="1"/>
          </p:cNvSpPr>
          <p:nvPr/>
        </p:nvSpPr>
        <p:spPr bwMode="auto">
          <a:xfrm>
            <a:off x="1600200" y="382588"/>
            <a:ext cx="89439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bIns="0" anchor="b"/>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ts val="3500"/>
              </a:lnSpc>
              <a:buClrTx/>
              <a:buFontTx/>
              <a:buNone/>
            </a:pPr>
            <a:r>
              <a:rPr lang="en-US" altLang="en-US" sz="4400" b="0" dirty="0">
                <a:solidFill>
                  <a:srgbClr val="002060"/>
                </a:solidFill>
                <a:latin typeface="Tahoma" panose="020B0604030504040204" pitchFamily="34" charset="0"/>
              </a:rPr>
              <a:t>FOX-Plus</a:t>
            </a:r>
            <a:br>
              <a:rPr lang="en-US" altLang="en-US" sz="4000" b="0" dirty="0">
                <a:solidFill>
                  <a:srgbClr val="002060"/>
                </a:solidFill>
                <a:latin typeface="Tahoma" panose="020B0604030504040204" pitchFamily="34" charset="0"/>
              </a:rPr>
            </a:br>
            <a:r>
              <a:rPr lang="en-US" altLang="en-US" sz="4000" b="0" dirty="0">
                <a:solidFill>
                  <a:srgbClr val="002060"/>
                </a:solidFill>
                <a:latin typeface="Tahoma" panose="020B0604030504040204" pitchFamily="34" charset="0"/>
              </a:rPr>
              <a:t> </a:t>
            </a:r>
            <a:r>
              <a:rPr lang="en-US" altLang="en-US" sz="3200" b="0" dirty="0">
                <a:solidFill>
                  <a:srgbClr val="002060"/>
                </a:solidFill>
                <a:latin typeface="Tahoma" panose="020B0604030504040204" pitchFamily="34" charset="0"/>
              </a:rPr>
              <a:t>Project Status Review</a:t>
            </a:r>
          </a:p>
        </p:txBody>
      </p:sp>
      <p:sp>
        <p:nvSpPr>
          <p:cNvPr id="14340" name="Rectangle 4">
            <a:extLst>
              <a:ext uri="{FF2B5EF4-FFF2-40B4-BE49-F238E27FC236}">
                <a16:creationId xmlns:a16="http://schemas.microsoft.com/office/drawing/2014/main" id="{8645D958-8C88-8B7F-9829-F95264D6F9DD}"/>
              </a:ext>
            </a:extLst>
          </p:cNvPr>
          <p:cNvSpPr>
            <a:spLocks noChangeArrowheads="1"/>
          </p:cNvSpPr>
          <p:nvPr/>
        </p:nvSpPr>
        <p:spPr bwMode="auto">
          <a:xfrm>
            <a:off x="457200" y="1382713"/>
            <a:ext cx="10817225" cy="29637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515600" algn="l"/>
              </a:tabLst>
              <a:defRPr sz="2800" b="1">
                <a:solidFill>
                  <a:srgbClr val="3465A4"/>
                </a:solidFill>
                <a:latin typeface="Arial" panose="020B0604020202020204" pitchFamily="34" charset="0"/>
                <a:cs typeface="Noto Sans CJK SC" charset="0"/>
              </a:defRPr>
            </a:lvl9pPr>
          </a:lstStyle>
          <a:p>
            <a:pPr algn="l" hangingPunct="1">
              <a:lnSpc>
                <a:spcPts val="2500"/>
              </a:lnSpc>
              <a:buClrTx/>
              <a:buFontTx/>
              <a:buNone/>
            </a:pPr>
            <a:r>
              <a:rPr lang="en-US" altLang="en-US" sz="2400" b="0" dirty="0" err="1">
                <a:solidFill>
                  <a:schemeClr val="tx1"/>
                </a:solidFill>
                <a:latin typeface="Arial Black" panose="020B0A04020102020204" pitchFamily="34" charset="0"/>
              </a:rPr>
              <a:t>IIa</a:t>
            </a:r>
            <a:r>
              <a:rPr lang="en-US" altLang="en-US" sz="2400" b="0" dirty="0">
                <a:solidFill>
                  <a:schemeClr val="tx1"/>
                </a:solidFill>
                <a:latin typeface="Arial Black" panose="020B0A04020102020204" pitchFamily="34" charset="0"/>
              </a:rPr>
              <a:t>. ISISPACE Frame</a:t>
            </a:r>
          </a:p>
          <a:p>
            <a:pPr algn="l" hangingPunct="1">
              <a:lnSpc>
                <a:spcPts val="2500"/>
              </a:lnSpc>
              <a:buClrTx/>
              <a:buFontTx/>
              <a:buNone/>
            </a:pPr>
            <a:endParaRPr lang="en-US" altLang="en-US" sz="2600" b="0" dirty="0">
              <a:latin typeface="Arial Black" panose="020B0A04020102020204" pitchFamily="34" charset="0"/>
            </a:endParaRPr>
          </a:p>
          <a:p>
            <a:pPr algn="l" hangingPunct="1">
              <a:lnSpc>
                <a:spcPts val="2500"/>
              </a:lnSpc>
              <a:buClrTx/>
              <a:buFontTx/>
              <a:buNone/>
            </a:pPr>
            <a:r>
              <a:rPr lang="en-US" altLang="en-US" sz="2000" b="0" dirty="0">
                <a:solidFill>
                  <a:srgbClr val="002060"/>
                </a:solidFill>
                <a:latin typeface="Arial Black" panose="020B0A04020102020204" pitchFamily="34" charset="0"/>
              </a:rPr>
              <a:t>Current Status: we have quantity two; Andrew has one frame, the other is in the storage shed in Texas. Andrew also has building jigs used to support the structure during component integration</a:t>
            </a:r>
          </a:p>
          <a:p>
            <a:pPr algn="l" hangingPunct="1">
              <a:lnSpc>
                <a:spcPts val="2500"/>
              </a:lnSpc>
              <a:buClrTx/>
              <a:buFontTx/>
              <a:buNone/>
            </a:pPr>
            <a:endParaRPr lang="en-US" altLang="en-US" sz="2400" b="0" dirty="0">
              <a:latin typeface="Arial Black" panose="020B0A04020102020204" pitchFamily="34" charset="0"/>
            </a:endParaRPr>
          </a:p>
          <a:p>
            <a:pPr algn="l" hangingPunct="1">
              <a:lnSpc>
                <a:spcPts val="2500"/>
              </a:lnSpc>
              <a:buClrTx/>
              <a:buFontTx/>
              <a:buNone/>
            </a:pPr>
            <a:r>
              <a:rPr lang="en-US" altLang="en-US" sz="2000" b="0" dirty="0">
                <a:latin typeface="Arial Black" panose="020B0A04020102020204" pitchFamily="34" charset="0"/>
              </a:rPr>
              <a:t> </a:t>
            </a:r>
          </a:p>
          <a:p>
            <a:pPr algn="l" hangingPunct="1">
              <a:lnSpc>
                <a:spcPts val="2500"/>
              </a:lnSpc>
              <a:buClrTx/>
              <a:buFontTx/>
              <a:buNone/>
            </a:pPr>
            <a:endParaRPr lang="en-US" altLang="en-US" sz="2000" b="0" dirty="0">
              <a:latin typeface="Arial Black" panose="020B0A04020102020204" pitchFamily="34" charset="0"/>
            </a:endParaRPr>
          </a:p>
          <a:p>
            <a:pPr algn="l" hangingPunct="1">
              <a:lnSpc>
                <a:spcPts val="2500"/>
              </a:lnSpc>
              <a:buClrTx/>
              <a:buFontTx/>
              <a:buNone/>
            </a:pPr>
            <a:r>
              <a:rPr lang="en-US" altLang="en-US" sz="2000" b="0" dirty="0">
                <a:solidFill>
                  <a:srgbClr val="CC6600"/>
                </a:solidFill>
                <a:latin typeface="Arial Black" panose="020B0A04020102020204" pitchFamily="34" charset="0"/>
              </a:rPr>
              <a:t>     </a:t>
            </a:r>
          </a:p>
        </p:txBody>
      </p:sp>
      <p:sp>
        <p:nvSpPr>
          <p:cNvPr id="14341" name="Rectangle 5">
            <a:extLst>
              <a:ext uri="{FF2B5EF4-FFF2-40B4-BE49-F238E27FC236}">
                <a16:creationId xmlns:a16="http://schemas.microsoft.com/office/drawing/2014/main" id="{4B01EFD8-6553-A39F-091E-C78B88A8ABA7}"/>
              </a:ext>
            </a:extLst>
          </p:cNvPr>
          <p:cNvSpPr>
            <a:spLocks noChangeArrowheads="1"/>
          </p:cNvSpPr>
          <p:nvPr/>
        </p:nvSpPr>
        <p:spPr bwMode="auto">
          <a:xfrm>
            <a:off x="11579225" y="6396038"/>
            <a:ext cx="5556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000000"/>
                </a:solidFill>
                <a:latin typeface="Tahoma" panose="020B0604030504040204" pitchFamily="34" charset="0"/>
              </a:rPr>
              <a:t>4</a:t>
            </a:r>
          </a:p>
        </p:txBody>
      </p:sp>
      <p:grpSp>
        <p:nvGrpSpPr>
          <p:cNvPr id="14342" name="Group 6">
            <a:extLst>
              <a:ext uri="{FF2B5EF4-FFF2-40B4-BE49-F238E27FC236}">
                <a16:creationId xmlns:a16="http://schemas.microsoft.com/office/drawing/2014/main" id="{69E1CB67-EE19-FDFF-DFC3-1EA995502541}"/>
              </a:ext>
            </a:extLst>
          </p:cNvPr>
          <p:cNvGrpSpPr>
            <a:grpSpLocks/>
          </p:cNvGrpSpPr>
          <p:nvPr/>
        </p:nvGrpSpPr>
        <p:grpSpPr bwMode="auto">
          <a:xfrm>
            <a:off x="10509250" y="93663"/>
            <a:ext cx="1719263" cy="1076325"/>
            <a:chOff x="6620" y="59"/>
            <a:chExt cx="1083" cy="678"/>
          </a:xfrm>
        </p:grpSpPr>
        <p:sp>
          <p:nvSpPr>
            <p:cNvPr id="14343" name="Line 7">
              <a:extLst>
                <a:ext uri="{FF2B5EF4-FFF2-40B4-BE49-F238E27FC236}">
                  <a16:creationId xmlns:a16="http://schemas.microsoft.com/office/drawing/2014/main" id="{93BD01FA-6549-1ECC-8D7C-5EC4E21ABF0D}"/>
                </a:ext>
              </a:extLst>
            </p:cNvPr>
            <p:cNvSpPr>
              <a:spLocks noChangeShapeType="1"/>
            </p:cNvSpPr>
            <p:nvPr/>
          </p:nvSpPr>
          <p:spPr bwMode="auto">
            <a:xfrm>
              <a:off x="6648" y="738"/>
              <a:ext cx="999" cy="0"/>
            </a:xfrm>
            <a:prstGeom prst="line">
              <a:avLst/>
            </a:prstGeom>
            <a:noFill/>
            <a:ln w="123840" cap="flat">
              <a:solidFill>
                <a:srgbClr val="0070C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14344" name="Picture 8">
              <a:extLst>
                <a:ext uri="{FF2B5EF4-FFF2-40B4-BE49-F238E27FC236}">
                  <a16:creationId xmlns:a16="http://schemas.microsoft.com/office/drawing/2014/main" id="{104530AD-FC2C-0535-6237-30858CF01E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0" y="59"/>
              <a:ext cx="639" cy="5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45" name="Rectangle 9">
              <a:extLst>
                <a:ext uri="{FF2B5EF4-FFF2-40B4-BE49-F238E27FC236}">
                  <a16:creationId xmlns:a16="http://schemas.microsoft.com/office/drawing/2014/main" id="{CA5AB640-8F43-D963-FAE9-4616D2C272DB}"/>
                </a:ext>
              </a:extLst>
            </p:cNvPr>
            <p:cNvSpPr>
              <a:spLocks noChangeArrowheads="1"/>
            </p:cNvSpPr>
            <p:nvPr/>
          </p:nvSpPr>
          <p:spPr bwMode="auto">
            <a:xfrm>
              <a:off x="7038" y="261"/>
              <a:ext cx="665"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5pPr>
              <a:lvl6pPr marL="25146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6pPr>
              <a:lvl7pPr marL="29718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7pPr>
              <a:lvl8pPr marL="34290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8pPr>
              <a:lvl9pPr marL="3886200" indent="-228600" algn="ctr" defTabSz="457200" fontAlgn="base" hangingPunct="0">
                <a:lnSpc>
                  <a:spcPct val="93000"/>
                </a:lnSpc>
                <a:spcBef>
                  <a:spcPts val="2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1">
                  <a:solidFill>
                    <a:srgbClr val="3465A4"/>
                  </a:solidFill>
                  <a:latin typeface="Arial" panose="020B0604020202020204" pitchFamily="34" charset="0"/>
                  <a:cs typeface="Noto Sans CJK SC" charset="0"/>
                </a:defRPr>
              </a:lvl9pPr>
            </a:lstStyle>
            <a:p>
              <a:pPr hangingPunct="1">
                <a:lnSpc>
                  <a:spcPct val="100000"/>
                </a:lnSpc>
                <a:buClrTx/>
                <a:buFontTx/>
                <a:buNone/>
              </a:pPr>
              <a:r>
                <a:rPr lang="en-US" altLang="en-US" sz="1800" b="0">
                  <a:solidFill>
                    <a:srgbClr val="CC6600"/>
                  </a:solidFill>
                  <a:latin typeface="Arial Black" panose="020B0A04020102020204" pitchFamily="34" charset="0"/>
                  <a:cs typeface="DejaVu Sans" panose="020B0603030804020204" pitchFamily="34" charset="0"/>
                </a:rPr>
                <a:t>FOX+</a:t>
              </a:r>
            </a:p>
          </p:txBody>
        </p:sp>
      </p:grpSp>
    </p:spTree>
  </p:cSld>
  <p:clrMapOvr>
    <a:masterClrMapping/>
  </p:clrMapOvr>
  <p:transition spd="slow"/>
  <p:timing>
    <p:tnLst>
      <p:par>
        <p:cTn id="1" dur="indefinite"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additive="repl">
                                        <p:cTn id="6" dur="1" fill="hold">
                                          <p:stCondLst>
                                            <p:cond delay="0"/>
                                          </p:stCondLst>
                                        </p:cTn>
                                        <p:tgtEl>
                                          <p:spTgt spid="14340">
                                            <p:txEl>
                                              <p:pRg st="0" end="0"/>
                                            </p:txEl>
                                          </p:spTgt>
                                        </p:tgtEl>
                                        <p:attrNameLst>
                                          <p:attrName>style.visibility</p:attrName>
                                        </p:attrNameLst>
                                      </p:cBhvr>
                                      <p:to>
                                        <p:strVal val="visible"/>
                                      </p:to>
                                    </p:set>
                                    <p:anim calcmode="lin" valueType="num">
                                      <p:cBhvr additive="repl">
                                        <p:cTn id="7" dur="500" fill="hold"/>
                                        <p:tgtEl>
                                          <p:spTgt spid="14340">
                                            <p:txEl>
                                              <p:pRg st="0" end="0"/>
                                            </p:txEl>
                                          </p:spTgt>
                                        </p:tgtEl>
                                        <p:attrNameLst>
                                          <p:attrName>ppt_x</p:attrName>
                                        </p:attrNameLst>
                                      </p:cBhvr>
                                      <p:tavLst>
                                        <p:tav tm="100000">
                                          <p:val>
                                            <p:strVal val="#ppt_x"/>
                                          </p:val>
                                        </p:tav>
                                        <p:tav>
                                          <p:val>
                                            <p:strVal val="#ppt_x"/>
                                          </p:val>
                                        </p:tav>
                                      </p:tavLst>
                                    </p:anim>
                                    <p:anim calcmode="lin" valueType="num">
                                      <p:cBhvr additive="repl">
                                        <p:cTn id="8" dur="500" fill="hold"/>
                                        <p:tgtEl>
                                          <p:spTgt spid="14340">
                                            <p:txEl>
                                              <p:pRg st="0" end="0"/>
                                            </p:txEl>
                                          </p:spTgt>
                                        </p:tgtEl>
                                        <p:attrNameLst>
                                          <p:attrName>ppt_y</p:attrName>
                                        </p:attrNameLst>
                                      </p:cBhvr>
                                      <p:tavLst>
                                        <p:tav tm="100000">
                                          <p:val>
                                            <p:strVal val="1+#ppt_h/2"/>
                                          </p:val>
                                        </p:tav>
                                        <p:tav>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1">
            <a:extLst>
              <a:ext uri="{FF2B5EF4-FFF2-40B4-BE49-F238E27FC236}">
                <a16:creationId xmlns:a16="http://schemas.microsoft.com/office/drawing/2014/main" id="{F35B39FD-0842-DD4B-BEE1-30404F39E0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525"/>
            <a:ext cx="1522413" cy="111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63" name="Line 2">
            <a:extLst>
              <a:ext uri="{FF2B5EF4-FFF2-40B4-BE49-F238E27FC236}">
                <a16:creationId xmlns:a16="http://schemas.microsoft.com/office/drawing/2014/main" id="{1BF08C0D-C179-6175-177D-A4DD126CDA7D}"/>
              </a:ext>
            </a:extLst>
          </p:cNvPr>
          <p:cNvSpPr>
            <a:spLocks noChangeShapeType="1"/>
          </p:cNvSpPr>
          <p:nvPr/>
        </p:nvSpPr>
        <p:spPr bwMode="auto">
          <a:xfrm>
            <a:off x="0" y="1169988"/>
            <a:ext cx="10466388" cy="3175"/>
          </a:xfrm>
          <a:prstGeom prst="line">
            <a:avLst/>
          </a:prstGeom>
          <a:noFill/>
          <a:ln w="123840">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964" name="Rectangle 3">
            <a:extLst>
              <a:ext uri="{FF2B5EF4-FFF2-40B4-BE49-F238E27FC236}">
                <a16:creationId xmlns:a16="http://schemas.microsoft.com/office/drawing/2014/main" id="{0BAA4411-4097-E77A-40A2-50475C876237}"/>
              </a:ext>
            </a:extLst>
          </p:cNvPr>
          <p:cNvSpPr>
            <a:spLocks noChangeArrowheads="1"/>
          </p:cNvSpPr>
          <p:nvPr/>
        </p:nvSpPr>
        <p:spPr bwMode="auto">
          <a:xfrm>
            <a:off x="1600200" y="382588"/>
            <a:ext cx="894397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tIns="0" bIns="0" anchor="b"/>
          <a:lstStyle>
            <a:lvl1pPr>
              <a:lnSpc>
                <a:spcPct val="88000"/>
              </a:lnSpc>
              <a:spcBef>
                <a:spcPts val="1438"/>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Noto Sans CJK SC" charset="0"/>
              </a:defRPr>
            </a:lvl1pPr>
            <a:lvl2pPr>
              <a:lnSpc>
                <a:spcPct val="88000"/>
              </a:lnSpc>
              <a:spcBef>
                <a:spcPts val="115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2pPr>
            <a:lvl3pPr>
              <a:lnSpc>
                <a:spcPct val="88000"/>
              </a:lnSpc>
              <a:spcBef>
                <a:spcPts val="87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Noto Sans CJK SC" charset="0"/>
              </a:defRPr>
            </a:lvl3pPr>
            <a:lvl4pPr>
              <a:lnSpc>
                <a:spcPct val="88000"/>
              </a:lnSpc>
              <a:spcBef>
                <a:spcPts val="588"/>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Noto Sans CJK SC" charset="0"/>
              </a:defRPr>
            </a:lvl4pPr>
            <a:lvl5pPr>
              <a:lnSpc>
                <a:spcPct val="88000"/>
              </a:lnSpc>
              <a:spcBef>
                <a:spcPts val="30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5pPr>
            <a:lvl6pPr marL="2514600" indent="-228600" defTabSz="457200" eaLnBrk="0" fontAlgn="base" hangingPunct="0">
              <a:lnSpc>
                <a:spcPct val="88000"/>
              </a:lnSpc>
              <a:spcBef>
                <a:spcPts val="30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6pPr>
            <a:lvl7pPr marL="2971800" indent="-228600" defTabSz="457200" eaLnBrk="0" fontAlgn="base" hangingPunct="0">
              <a:lnSpc>
                <a:spcPct val="88000"/>
              </a:lnSpc>
              <a:spcBef>
                <a:spcPts val="30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7pPr>
            <a:lvl8pPr marL="3429000" indent="-228600" defTabSz="457200" eaLnBrk="0" fontAlgn="base" hangingPunct="0">
              <a:lnSpc>
                <a:spcPct val="88000"/>
              </a:lnSpc>
              <a:spcBef>
                <a:spcPts val="30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8pPr>
            <a:lvl9pPr marL="3886200" indent="-228600" defTabSz="457200" eaLnBrk="0" fontAlgn="base" hangingPunct="0">
              <a:lnSpc>
                <a:spcPct val="88000"/>
              </a:lnSpc>
              <a:spcBef>
                <a:spcPts val="30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9pPr>
          </a:lstStyle>
          <a:p>
            <a:pPr algn="ctr" eaLnBrk="1" hangingPunct="1">
              <a:lnSpc>
                <a:spcPts val="3500"/>
              </a:lnSpc>
              <a:spcBef>
                <a:spcPts val="25"/>
              </a:spcBef>
              <a:buClrTx/>
              <a:buFontTx/>
              <a:buNone/>
            </a:pPr>
            <a:r>
              <a:rPr lang="en-US" altLang="en-US" sz="4400" b="0" dirty="0">
                <a:solidFill>
                  <a:srgbClr val="002060"/>
                </a:solidFill>
                <a:latin typeface="Tahoma" panose="020B0604030504040204" pitchFamily="34" charset="0"/>
              </a:rPr>
              <a:t>FOX-Plus</a:t>
            </a:r>
            <a:br>
              <a:rPr lang="en-US" altLang="en-US" sz="4000" b="0" dirty="0">
                <a:solidFill>
                  <a:srgbClr val="002060"/>
                </a:solidFill>
                <a:latin typeface="Tahoma" panose="020B0604030504040204" pitchFamily="34" charset="0"/>
              </a:rPr>
            </a:br>
            <a:r>
              <a:rPr lang="en-US" altLang="en-US" sz="4000" b="0" dirty="0">
                <a:solidFill>
                  <a:srgbClr val="002060"/>
                </a:solidFill>
                <a:latin typeface="Tahoma" panose="020B0604030504040204" pitchFamily="34" charset="0"/>
              </a:rPr>
              <a:t> </a:t>
            </a:r>
            <a:r>
              <a:rPr lang="en-US" altLang="en-US" sz="3200" b="0" dirty="0">
                <a:solidFill>
                  <a:srgbClr val="002060"/>
                </a:solidFill>
                <a:latin typeface="Tahoma" panose="020B0604030504040204" pitchFamily="34" charset="0"/>
              </a:rPr>
              <a:t>Project Status Review - Structure</a:t>
            </a:r>
          </a:p>
        </p:txBody>
      </p:sp>
      <p:sp>
        <p:nvSpPr>
          <p:cNvPr id="40965" name="Rectangle 5">
            <a:extLst>
              <a:ext uri="{FF2B5EF4-FFF2-40B4-BE49-F238E27FC236}">
                <a16:creationId xmlns:a16="http://schemas.microsoft.com/office/drawing/2014/main" id="{6C74A738-834A-332F-5C1F-9F136526E990}"/>
              </a:ext>
            </a:extLst>
          </p:cNvPr>
          <p:cNvSpPr>
            <a:spLocks noChangeArrowheads="1"/>
          </p:cNvSpPr>
          <p:nvPr/>
        </p:nvSpPr>
        <p:spPr bwMode="auto">
          <a:xfrm>
            <a:off x="11579225" y="6396038"/>
            <a:ext cx="555625"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8000"/>
              </a:lnSpc>
              <a:spcBef>
                <a:spcPts val="1438"/>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Noto Sans CJK SC" charset="0"/>
              </a:defRPr>
            </a:lvl1pPr>
            <a:lvl2pPr>
              <a:lnSpc>
                <a:spcPct val="88000"/>
              </a:lnSpc>
              <a:spcBef>
                <a:spcPts val="115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2pPr>
            <a:lvl3pPr>
              <a:lnSpc>
                <a:spcPct val="88000"/>
              </a:lnSpc>
              <a:spcBef>
                <a:spcPts val="87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Noto Sans CJK SC" charset="0"/>
              </a:defRPr>
            </a:lvl3pPr>
            <a:lvl4pPr>
              <a:lnSpc>
                <a:spcPct val="88000"/>
              </a:lnSpc>
              <a:spcBef>
                <a:spcPts val="588"/>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Noto Sans CJK SC" charset="0"/>
              </a:defRPr>
            </a:lvl4pPr>
            <a:lvl5pPr>
              <a:lnSpc>
                <a:spcPct val="88000"/>
              </a:lnSpc>
              <a:spcBef>
                <a:spcPts val="30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5pPr>
            <a:lvl6pPr marL="2514600" indent="-228600" defTabSz="457200" eaLnBrk="0" fontAlgn="base" hangingPunct="0">
              <a:lnSpc>
                <a:spcPct val="88000"/>
              </a:lnSpc>
              <a:spcBef>
                <a:spcPts val="30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6pPr>
            <a:lvl7pPr marL="2971800" indent="-228600" defTabSz="457200" eaLnBrk="0" fontAlgn="base" hangingPunct="0">
              <a:lnSpc>
                <a:spcPct val="88000"/>
              </a:lnSpc>
              <a:spcBef>
                <a:spcPts val="30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7pPr>
            <a:lvl8pPr marL="3429000" indent="-228600" defTabSz="457200" eaLnBrk="0" fontAlgn="base" hangingPunct="0">
              <a:lnSpc>
                <a:spcPct val="88000"/>
              </a:lnSpc>
              <a:spcBef>
                <a:spcPts val="30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8pPr>
            <a:lvl9pPr marL="3886200" indent="-228600" defTabSz="457200" eaLnBrk="0" fontAlgn="base" hangingPunct="0">
              <a:lnSpc>
                <a:spcPct val="88000"/>
              </a:lnSpc>
              <a:spcBef>
                <a:spcPts val="30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9pPr>
          </a:lstStyle>
          <a:p>
            <a:pPr algn="ctr" eaLnBrk="1" hangingPunct="1">
              <a:lnSpc>
                <a:spcPct val="100000"/>
              </a:lnSpc>
              <a:spcBef>
                <a:spcPts val="25"/>
              </a:spcBef>
              <a:buClrTx/>
              <a:buFontTx/>
              <a:buNone/>
            </a:pPr>
            <a:r>
              <a:rPr lang="en-US" altLang="en-US" sz="1800" b="0">
                <a:latin typeface="Tahoma" panose="020B0604030504040204" pitchFamily="34" charset="0"/>
              </a:rPr>
              <a:t>4</a:t>
            </a:r>
          </a:p>
        </p:txBody>
      </p:sp>
      <p:grpSp>
        <p:nvGrpSpPr>
          <p:cNvPr id="40966" name="Group 6">
            <a:extLst>
              <a:ext uri="{FF2B5EF4-FFF2-40B4-BE49-F238E27FC236}">
                <a16:creationId xmlns:a16="http://schemas.microsoft.com/office/drawing/2014/main" id="{34E4F5D3-57BF-EC5A-664B-2368CCDCC002}"/>
              </a:ext>
            </a:extLst>
          </p:cNvPr>
          <p:cNvGrpSpPr>
            <a:grpSpLocks/>
          </p:cNvGrpSpPr>
          <p:nvPr/>
        </p:nvGrpSpPr>
        <p:grpSpPr bwMode="auto">
          <a:xfrm>
            <a:off x="10509250" y="93663"/>
            <a:ext cx="1719263" cy="1076325"/>
            <a:chOff x="6620" y="59"/>
            <a:chExt cx="1083" cy="678"/>
          </a:xfrm>
        </p:grpSpPr>
        <p:sp>
          <p:nvSpPr>
            <p:cNvPr id="40989" name="Line 7">
              <a:extLst>
                <a:ext uri="{FF2B5EF4-FFF2-40B4-BE49-F238E27FC236}">
                  <a16:creationId xmlns:a16="http://schemas.microsoft.com/office/drawing/2014/main" id="{4E8872CD-139B-75BE-2061-F299D75D3004}"/>
                </a:ext>
              </a:extLst>
            </p:cNvPr>
            <p:cNvSpPr>
              <a:spLocks noChangeShapeType="1"/>
            </p:cNvSpPr>
            <p:nvPr/>
          </p:nvSpPr>
          <p:spPr bwMode="auto">
            <a:xfrm>
              <a:off x="6648" y="738"/>
              <a:ext cx="999" cy="0"/>
            </a:xfrm>
            <a:prstGeom prst="line">
              <a:avLst/>
            </a:prstGeom>
            <a:noFill/>
            <a:ln w="123840">
              <a:solidFill>
                <a:srgbClr val="0070C0"/>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pic>
          <p:nvPicPr>
            <p:cNvPr id="40990" name="Picture 8">
              <a:extLst>
                <a:ext uri="{FF2B5EF4-FFF2-40B4-BE49-F238E27FC236}">
                  <a16:creationId xmlns:a16="http://schemas.microsoft.com/office/drawing/2014/main" id="{842C971E-D8F9-E136-7810-EEF197142B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0" y="59"/>
              <a:ext cx="639" cy="54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91" name="Rectangle 9">
              <a:extLst>
                <a:ext uri="{FF2B5EF4-FFF2-40B4-BE49-F238E27FC236}">
                  <a16:creationId xmlns:a16="http://schemas.microsoft.com/office/drawing/2014/main" id="{4244EAB7-4810-5B9B-2219-5489EBB72027}"/>
                </a:ext>
              </a:extLst>
            </p:cNvPr>
            <p:cNvSpPr>
              <a:spLocks noChangeArrowheads="1"/>
            </p:cNvSpPr>
            <p:nvPr/>
          </p:nvSpPr>
          <p:spPr bwMode="auto">
            <a:xfrm>
              <a:off x="7038" y="261"/>
              <a:ext cx="665"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spAutoFit/>
            </a:bodyPr>
            <a:lstStyle>
              <a:lvl1pPr>
                <a:lnSpc>
                  <a:spcPct val="88000"/>
                </a:lnSpc>
                <a:spcBef>
                  <a:spcPts val="1438"/>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cs typeface="Noto Sans CJK SC" charset="0"/>
                </a:defRPr>
              </a:lvl1pPr>
              <a:lvl2pPr>
                <a:lnSpc>
                  <a:spcPct val="88000"/>
                </a:lnSpc>
                <a:spcBef>
                  <a:spcPts val="115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2pPr>
              <a:lvl3pPr>
                <a:lnSpc>
                  <a:spcPct val="88000"/>
                </a:lnSpc>
                <a:spcBef>
                  <a:spcPts val="875"/>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Noto Sans CJK SC" charset="0"/>
                </a:defRPr>
              </a:lvl3pPr>
              <a:lvl4pPr>
                <a:lnSpc>
                  <a:spcPct val="88000"/>
                </a:lnSpc>
                <a:spcBef>
                  <a:spcPts val="588"/>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Calibri" panose="020F0502020204030204" pitchFamily="34" charset="0"/>
                  <a:cs typeface="Noto Sans CJK SC" charset="0"/>
                </a:defRPr>
              </a:lvl4pPr>
              <a:lvl5pPr>
                <a:lnSpc>
                  <a:spcPct val="88000"/>
                </a:lnSpc>
                <a:spcBef>
                  <a:spcPts val="30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5pPr>
              <a:lvl6pPr marL="2514600" indent="-228600" defTabSz="457200" eaLnBrk="0" fontAlgn="base" hangingPunct="0">
                <a:lnSpc>
                  <a:spcPct val="88000"/>
                </a:lnSpc>
                <a:spcBef>
                  <a:spcPts val="30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6pPr>
              <a:lvl7pPr marL="2971800" indent="-228600" defTabSz="457200" eaLnBrk="0" fontAlgn="base" hangingPunct="0">
                <a:lnSpc>
                  <a:spcPct val="88000"/>
                </a:lnSpc>
                <a:spcBef>
                  <a:spcPts val="30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7pPr>
              <a:lvl8pPr marL="3429000" indent="-228600" defTabSz="457200" eaLnBrk="0" fontAlgn="base" hangingPunct="0">
                <a:lnSpc>
                  <a:spcPct val="88000"/>
                </a:lnSpc>
                <a:spcBef>
                  <a:spcPts val="30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8pPr>
              <a:lvl9pPr marL="3886200" indent="-228600" defTabSz="457200" eaLnBrk="0" fontAlgn="base" hangingPunct="0">
                <a:lnSpc>
                  <a:spcPct val="88000"/>
                </a:lnSpc>
                <a:spcBef>
                  <a:spcPts val="300"/>
                </a:spcBef>
                <a:spcAft>
                  <a:spcPts val="25"/>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cs typeface="Noto Sans CJK SC" charset="0"/>
                </a:defRPr>
              </a:lvl9pPr>
            </a:lstStyle>
            <a:p>
              <a:pPr algn="ctr" eaLnBrk="1" hangingPunct="1">
                <a:lnSpc>
                  <a:spcPct val="100000"/>
                </a:lnSpc>
                <a:spcBef>
                  <a:spcPts val="25"/>
                </a:spcBef>
                <a:buClrTx/>
                <a:buFontTx/>
                <a:buNone/>
              </a:pPr>
              <a:r>
                <a:rPr lang="en-US" altLang="en-US" sz="1800" b="0">
                  <a:solidFill>
                    <a:srgbClr val="CC6600"/>
                  </a:solidFill>
                  <a:latin typeface="Arial Black" panose="020B0A04020102020204" pitchFamily="34" charset="0"/>
                  <a:cs typeface="DejaVu Sans" panose="020B0603030804020204" pitchFamily="34" charset="0"/>
                </a:rPr>
                <a:t>FOX+</a:t>
              </a:r>
            </a:p>
          </p:txBody>
        </p:sp>
      </p:grpSp>
      <p:pic>
        <p:nvPicPr>
          <p:cNvPr id="40967" name="Picture 2">
            <a:extLst>
              <a:ext uri="{FF2B5EF4-FFF2-40B4-BE49-F238E27FC236}">
                <a16:creationId xmlns:a16="http://schemas.microsoft.com/office/drawing/2014/main" id="{FF82F059-85C7-1CF5-EAD2-63998FF81E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188" y="1566863"/>
            <a:ext cx="5181600"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8" name="TextBox 3">
            <a:extLst>
              <a:ext uri="{FF2B5EF4-FFF2-40B4-BE49-F238E27FC236}">
                <a16:creationId xmlns:a16="http://schemas.microsoft.com/office/drawing/2014/main" id="{514FB242-3A9A-5289-34BF-FCC30D19D886}"/>
              </a:ext>
            </a:extLst>
          </p:cNvPr>
          <p:cNvSpPr txBox="1">
            <a:spLocks noChangeArrowheads="1"/>
          </p:cNvSpPr>
          <p:nvPr/>
        </p:nvSpPr>
        <p:spPr bwMode="auto">
          <a:xfrm>
            <a:off x="6096000" y="6175375"/>
            <a:ext cx="1912938" cy="377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eaLnBrk="1">
              <a:lnSpc>
                <a:spcPct val="93000"/>
              </a:lnSpc>
              <a:spcBef>
                <a:spcPts val="25"/>
              </a:spcBef>
              <a:spcAft>
                <a:spcPts val="25"/>
              </a:spcAft>
              <a:buClr>
                <a:srgbClr val="000000"/>
              </a:buClr>
              <a:buSzPct val="100000"/>
              <a:buFont typeface="Times New Roman" panose="02020603050405020304" pitchFamily="18" charset="0"/>
              <a:buNone/>
            </a:pPr>
            <a:r>
              <a:rPr lang="en-US" altLang="en-US" sz="2000">
                <a:solidFill>
                  <a:schemeClr val="tx1"/>
                </a:solidFill>
              </a:rPr>
              <a:t>ISISpace AntS</a:t>
            </a:r>
          </a:p>
        </p:txBody>
      </p:sp>
      <p:sp>
        <p:nvSpPr>
          <p:cNvPr id="40969" name="TextBox 4">
            <a:extLst>
              <a:ext uri="{FF2B5EF4-FFF2-40B4-BE49-F238E27FC236}">
                <a16:creationId xmlns:a16="http://schemas.microsoft.com/office/drawing/2014/main" id="{3036FC84-20BC-F425-37F3-FF58285A36BA}"/>
              </a:ext>
            </a:extLst>
          </p:cNvPr>
          <p:cNvSpPr txBox="1">
            <a:spLocks noChangeArrowheads="1"/>
          </p:cNvSpPr>
          <p:nvPr/>
        </p:nvSpPr>
        <p:spPr bwMode="auto">
          <a:xfrm>
            <a:off x="6096000" y="5654675"/>
            <a:ext cx="4486275" cy="3794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eaLnBrk="1">
              <a:lnSpc>
                <a:spcPct val="93000"/>
              </a:lnSpc>
              <a:spcBef>
                <a:spcPts val="25"/>
              </a:spcBef>
              <a:spcAft>
                <a:spcPts val="25"/>
              </a:spcAft>
              <a:buClr>
                <a:srgbClr val="000000"/>
              </a:buClr>
              <a:buSzPct val="100000"/>
              <a:buFont typeface="Times New Roman" panose="02020603050405020304" pitchFamily="18" charset="0"/>
              <a:buNone/>
            </a:pPr>
            <a:r>
              <a:rPr lang="en-US" altLang="en-US" sz="2000">
                <a:solidFill>
                  <a:schemeClr val="tx1"/>
                </a:solidFill>
              </a:rPr>
              <a:t>ISISpace Power Battery Pack (PBP)</a:t>
            </a:r>
          </a:p>
        </p:txBody>
      </p:sp>
      <p:sp>
        <p:nvSpPr>
          <p:cNvPr id="40970" name="TextBox 5">
            <a:extLst>
              <a:ext uri="{FF2B5EF4-FFF2-40B4-BE49-F238E27FC236}">
                <a16:creationId xmlns:a16="http://schemas.microsoft.com/office/drawing/2014/main" id="{1D3E8C7F-9576-A54F-F1D6-90C5A9DD1BE5}"/>
              </a:ext>
            </a:extLst>
          </p:cNvPr>
          <p:cNvSpPr txBox="1">
            <a:spLocks noChangeArrowheads="1"/>
          </p:cNvSpPr>
          <p:nvPr/>
        </p:nvSpPr>
        <p:spPr bwMode="auto">
          <a:xfrm>
            <a:off x="6096000" y="5135563"/>
            <a:ext cx="1296988" cy="3794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eaLnBrk="1">
              <a:lnSpc>
                <a:spcPct val="93000"/>
              </a:lnSpc>
              <a:spcBef>
                <a:spcPts val="25"/>
              </a:spcBef>
              <a:spcAft>
                <a:spcPts val="25"/>
              </a:spcAft>
              <a:buClr>
                <a:srgbClr val="000000"/>
              </a:buClr>
              <a:buSzPct val="100000"/>
              <a:buFont typeface="Times New Roman" panose="02020603050405020304" pitchFamily="18" charset="0"/>
              <a:buNone/>
            </a:pPr>
            <a:r>
              <a:rPr lang="en-US" altLang="en-US" sz="2000">
                <a:solidFill>
                  <a:schemeClr val="tx1"/>
                </a:solidFill>
              </a:rPr>
              <a:t>Adapters</a:t>
            </a:r>
          </a:p>
        </p:txBody>
      </p:sp>
      <p:sp>
        <p:nvSpPr>
          <p:cNvPr id="40971" name="TextBox 6">
            <a:extLst>
              <a:ext uri="{FF2B5EF4-FFF2-40B4-BE49-F238E27FC236}">
                <a16:creationId xmlns:a16="http://schemas.microsoft.com/office/drawing/2014/main" id="{56BDCE5E-3D94-147D-E23F-E283BE7134CD}"/>
              </a:ext>
            </a:extLst>
          </p:cNvPr>
          <p:cNvSpPr txBox="1">
            <a:spLocks noChangeArrowheads="1"/>
          </p:cNvSpPr>
          <p:nvPr/>
        </p:nvSpPr>
        <p:spPr bwMode="auto">
          <a:xfrm>
            <a:off x="6096000" y="4616450"/>
            <a:ext cx="869950" cy="3794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eaLnBrk="1">
              <a:lnSpc>
                <a:spcPct val="93000"/>
              </a:lnSpc>
              <a:spcBef>
                <a:spcPts val="25"/>
              </a:spcBef>
              <a:spcAft>
                <a:spcPts val="25"/>
              </a:spcAft>
              <a:buClr>
                <a:srgbClr val="000000"/>
              </a:buClr>
              <a:buSzPct val="100000"/>
              <a:buFont typeface="Times New Roman" panose="02020603050405020304" pitchFamily="18" charset="0"/>
              <a:buNone/>
            </a:pPr>
            <a:r>
              <a:rPr lang="en-US" altLang="en-US" sz="2000">
                <a:solidFill>
                  <a:schemeClr val="tx1"/>
                </a:solidFill>
              </a:rPr>
              <a:t>RXTX</a:t>
            </a:r>
          </a:p>
        </p:txBody>
      </p:sp>
      <p:sp>
        <p:nvSpPr>
          <p:cNvPr id="40972" name="TextBox 7">
            <a:extLst>
              <a:ext uri="{FF2B5EF4-FFF2-40B4-BE49-F238E27FC236}">
                <a16:creationId xmlns:a16="http://schemas.microsoft.com/office/drawing/2014/main" id="{17A1E817-68F3-B737-1174-DC16F5218C7E}"/>
              </a:ext>
            </a:extLst>
          </p:cNvPr>
          <p:cNvSpPr txBox="1">
            <a:spLocks noChangeArrowheads="1"/>
          </p:cNvSpPr>
          <p:nvPr/>
        </p:nvSpPr>
        <p:spPr bwMode="auto">
          <a:xfrm>
            <a:off x="6096000" y="4097338"/>
            <a:ext cx="627063" cy="377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eaLnBrk="1">
              <a:lnSpc>
                <a:spcPct val="93000"/>
              </a:lnSpc>
              <a:spcBef>
                <a:spcPts val="25"/>
              </a:spcBef>
              <a:spcAft>
                <a:spcPts val="25"/>
              </a:spcAft>
              <a:buClr>
                <a:srgbClr val="000000"/>
              </a:buClr>
              <a:buSzPct val="100000"/>
              <a:buFont typeface="Times New Roman" panose="02020603050405020304" pitchFamily="18" charset="0"/>
              <a:buNone/>
            </a:pPr>
            <a:r>
              <a:rPr lang="en-US" altLang="en-US" sz="2000">
                <a:solidFill>
                  <a:schemeClr val="tx1"/>
                </a:solidFill>
              </a:rPr>
              <a:t>ICR</a:t>
            </a:r>
          </a:p>
        </p:txBody>
      </p:sp>
      <p:sp>
        <p:nvSpPr>
          <p:cNvPr id="40973" name="TextBox 8">
            <a:extLst>
              <a:ext uri="{FF2B5EF4-FFF2-40B4-BE49-F238E27FC236}">
                <a16:creationId xmlns:a16="http://schemas.microsoft.com/office/drawing/2014/main" id="{17117121-B856-96D4-930F-594F20BDA32B}"/>
              </a:ext>
            </a:extLst>
          </p:cNvPr>
          <p:cNvSpPr txBox="1">
            <a:spLocks noChangeArrowheads="1"/>
          </p:cNvSpPr>
          <p:nvPr/>
        </p:nvSpPr>
        <p:spPr bwMode="auto">
          <a:xfrm>
            <a:off x="6096000" y="3578225"/>
            <a:ext cx="782638" cy="377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eaLnBrk="1">
              <a:lnSpc>
                <a:spcPct val="93000"/>
              </a:lnSpc>
              <a:spcBef>
                <a:spcPts val="25"/>
              </a:spcBef>
              <a:spcAft>
                <a:spcPts val="25"/>
              </a:spcAft>
              <a:buClr>
                <a:srgbClr val="000000"/>
              </a:buClr>
              <a:buSzPct val="100000"/>
              <a:buFont typeface="Times New Roman" panose="02020603050405020304" pitchFamily="18" charset="0"/>
              <a:buNone/>
            </a:pPr>
            <a:r>
              <a:rPr lang="en-US" altLang="en-US" sz="2000">
                <a:solidFill>
                  <a:schemeClr val="tx1"/>
                </a:solidFill>
              </a:rPr>
              <a:t>LIHU</a:t>
            </a:r>
          </a:p>
        </p:txBody>
      </p:sp>
      <p:sp>
        <p:nvSpPr>
          <p:cNvPr id="40974" name="TextBox 9">
            <a:extLst>
              <a:ext uri="{FF2B5EF4-FFF2-40B4-BE49-F238E27FC236}">
                <a16:creationId xmlns:a16="http://schemas.microsoft.com/office/drawing/2014/main" id="{332F2EF3-48AD-A829-D364-B1BCB0987023}"/>
              </a:ext>
            </a:extLst>
          </p:cNvPr>
          <p:cNvSpPr txBox="1">
            <a:spLocks noChangeArrowheads="1"/>
          </p:cNvSpPr>
          <p:nvPr/>
        </p:nvSpPr>
        <p:spPr bwMode="auto">
          <a:xfrm>
            <a:off x="6096000" y="2019300"/>
            <a:ext cx="4725988" cy="3794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eaLnBrk="1">
              <a:lnSpc>
                <a:spcPct val="93000"/>
              </a:lnSpc>
              <a:spcBef>
                <a:spcPts val="25"/>
              </a:spcBef>
              <a:spcAft>
                <a:spcPts val="25"/>
              </a:spcAft>
              <a:buClr>
                <a:srgbClr val="000000"/>
              </a:buClr>
              <a:buSzPct val="100000"/>
              <a:buFont typeface="Times New Roman" panose="02020603050405020304" pitchFamily="18" charset="0"/>
              <a:buNone/>
            </a:pPr>
            <a:r>
              <a:rPr lang="en-US" altLang="en-US" sz="2000">
                <a:solidFill>
                  <a:schemeClr val="tx1"/>
                </a:solidFill>
              </a:rPr>
              <a:t>ISISpace Power Integration Unit (PIU)</a:t>
            </a:r>
          </a:p>
        </p:txBody>
      </p:sp>
      <p:sp>
        <p:nvSpPr>
          <p:cNvPr id="40975" name="TextBox 10">
            <a:extLst>
              <a:ext uri="{FF2B5EF4-FFF2-40B4-BE49-F238E27FC236}">
                <a16:creationId xmlns:a16="http://schemas.microsoft.com/office/drawing/2014/main" id="{9FAA0DA1-29BE-6856-B7C1-0833560804FA}"/>
              </a:ext>
            </a:extLst>
          </p:cNvPr>
          <p:cNvSpPr txBox="1">
            <a:spLocks noChangeArrowheads="1"/>
          </p:cNvSpPr>
          <p:nvPr/>
        </p:nvSpPr>
        <p:spPr bwMode="auto">
          <a:xfrm>
            <a:off x="6096000" y="1500188"/>
            <a:ext cx="2492375" cy="37941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eaLnBrk="1">
              <a:lnSpc>
                <a:spcPct val="93000"/>
              </a:lnSpc>
              <a:spcBef>
                <a:spcPts val="25"/>
              </a:spcBef>
              <a:spcAft>
                <a:spcPts val="25"/>
              </a:spcAft>
              <a:buClr>
                <a:srgbClr val="000000"/>
              </a:buClr>
              <a:buSzPct val="100000"/>
              <a:buFont typeface="Times New Roman" panose="02020603050405020304" pitchFamily="18" charset="0"/>
              <a:buNone/>
            </a:pPr>
            <a:r>
              <a:rPr lang="en-US" altLang="en-US" sz="2000">
                <a:solidFill>
                  <a:schemeClr val="tx1"/>
                </a:solidFill>
              </a:rPr>
              <a:t>ISISpace 1U Frame</a:t>
            </a:r>
          </a:p>
        </p:txBody>
      </p:sp>
      <p:sp>
        <p:nvSpPr>
          <p:cNvPr id="40976" name="TextBox 11">
            <a:extLst>
              <a:ext uri="{FF2B5EF4-FFF2-40B4-BE49-F238E27FC236}">
                <a16:creationId xmlns:a16="http://schemas.microsoft.com/office/drawing/2014/main" id="{E35BC376-3AF6-69E0-E90A-FE3C0BDA7E14}"/>
              </a:ext>
            </a:extLst>
          </p:cNvPr>
          <p:cNvSpPr txBox="1">
            <a:spLocks noChangeArrowheads="1"/>
          </p:cNvSpPr>
          <p:nvPr/>
        </p:nvSpPr>
        <p:spPr bwMode="auto">
          <a:xfrm>
            <a:off x="6096000" y="3059113"/>
            <a:ext cx="1766888" cy="377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algn="ctr" eaLnBrk="1">
              <a:lnSpc>
                <a:spcPct val="93000"/>
              </a:lnSpc>
              <a:spcBef>
                <a:spcPts val="25"/>
              </a:spcBef>
              <a:spcAft>
                <a:spcPts val="25"/>
              </a:spcAft>
              <a:buClr>
                <a:srgbClr val="000000"/>
              </a:buClr>
              <a:buSzPct val="100000"/>
              <a:buFont typeface="Times New Roman" panose="02020603050405020304" pitchFamily="18" charset="0"/>
              <a:buNone/>
            </a:pPr>
            <a:r>
              <a:rPr lang="en-US" altLang="en-US" sz="2000">
                <a:solidFill>
                  <a:schemeClr val="tx1"/>
                </a:solidFill>
              </a:rPr>
              <a:t>TBD Payload</a:t>
            </a:r>
          </a:p>
        </p:txBody>
      </p:sp>
      <p:sp>
        <p:nvSpPr>
          <p:cNvPr id="40977" name="TextBox 12">
            <a:extLst>
              <a:ext uri="{FF2B5EF4-FFF2-40B4-BE49-F238E27FC236}">
                <a16:creationId xmlns:a16="http://schemas.microsoft.com/office/drawing/2014/main" id="{76368C7D-B0FA-B44C-28EC-E9F2AA8BD8AF}"/>
              </a:ext>
            </a:extLst>
          </p:cNvPr>
          <p:cNvSpPr txBox="1">
            <a:spLocks noChangeArrowheads="1"/>
          </p:cNvSpPr>
          <p:nvPr/>
        </p:nvSpPr>
        <p:spPr bwMode="auto">
          <a:xfrm>
            <a:off x="6096000" y="2540000"/>
            <a:ext cx="1296988" cy="377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pPr eaLnBrk="1">
              <a:lnSpc>
                <a:spcPct val="93000"/>
              </a:lnSpc>
              <a:spcBef>
                <a:spcPts val="25"/>
              </a:spcBef>
              <a:spcAft>
                <a:spcPts val="25"/>
              </a:spcAft>
              <a:buClr>
                <a:srgbClr val="000000"/>
              </a:buClr>
              <a:buSzPct val="100000"/>
              <a:buFont typeface="Times New Roman" panose="02020603050405020304" pitchFamily="18" charset="0"/>
              <a:buNone/>
            </a:pPr>
            <a:r>
              <a:rPr lang="en-US" altLang="en-US" sz="2000">
                <a:solidFill>
                  <a:schemeClr val="tx1"/>
                </a:solidFill>
              </a:rPr>
              <a:t>Adapters</a:t>
            </a:r>
          </a:p>
        </p:txBody>
      </p:sp>
      <p:cxnSp>
        <p:nvCxnSpPr>
          <p:cNvPr id="15" name="Straight Arrow Connector 14">
            <a:extLst>
              <a:ext uri="{FF2B5EF4-FFF2-40B4-BE49-F238E27FC236}">
                <a16:creationId xmlns:a16="http://schemas.microsoft.com/office/drawing/2014/main" id="{64AA741B-3C3D-D444-A64B-60BDF5FEE197}"/>
              </a:ext>
            </a:extLst>
          </p:cNvPr>
          <p:cNvCxnSpPr>
            <a:stCxn id="40968" idx="1"/>
          </p:cNvCxnSpPr>
          <p:nvPr/>
        </p:nvCxnSpPr>
        <p:spPr bwMode="auto">
          <a:xfrm flipH="1" flipV="1">
            <a:off x="4649788" y="6034088"/>
            <a:ext cx="1446212" cy="330200"/>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17" name="Straight Arrow Connector 16">
            <a:extLst>
              <a:ext uri="{FF2B5EF4-FFF2-40B4-BE49-F238E27FC236}">
                <a16:creationId xmlns:a16="http://schemas.microsoft.com/office/drawing/2014/main" id="{46C25F08-D16C-E64B-8794-9971EDF13850}"/>
              </a:ext>
            </a:extLst>
          </p:cNvPr>
          <p:cNvCxnSpPr>
            <a:stCxn id="40969" idx="1"/>
          </p:cNvCxnSpPr>
          <p:nvPr/>
        </p:nvCxnSpPr>
        <p:spPr bwMode="auto">
          <a:xfrm flipH="1" flipV="1">
            <a:off x="4116388" y="5135563"/>
            <a:ext cx="1979612" cy="709612"/>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19" name="Straight Arrow Connector 18">
            <a:extLst>
              <a:ext uri="{FF2B5EF4-FFF2-40B4-BE49-F238E27FC236}">
                <a16:creationId xmlns:a16="http://schemas.microsoft.com/office/drawing/2014/main" id="{D89D5E39-F25C-3D49-91CB-4472AB8BF0D5}"/>
              </a:ext>
            </a:extLst>
          </p:cNvPr>
          <p:cNvCxnSpPr>
            <a:stCxn id="40970" idx="1"/>
          </p:cNvCxnSpPr>
          <p:nvPr/>
        </p:nvCxnSpPr>
        <p:spPr bwMode="auto">
          <a:xfrm flipH="1" flipV="1">
            <a:off x="4764088" y="4616450"/>
            <a:ext cx="1331912" cy="708025"/>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21" name="Straight Arrow Connector 20">
            <a:extLst>
              <a:ext uri="{FF2B5EF4-FFF2-40B4-BE49-F238E27FC236}">
                <a16:creationId xmlns:a16="http://schemas.microsoft.com/office/drawing/2014/main" id="{769ADBA1-C7FC-7044-85F7-83ED603820A4}"/>
              </a:ext>
            </a:extLst>
          </p:cNvPr>
          <p:cNvCxnSpPr>
            <a:stCxn id="40971" idx="1"/>
          </p:cNvCxnSpPr>
          <p:nvPr/>
        </p:nvCxnSpPr>
        <p:spPr bwMode="auto">
          <a:xfrm flipH="1" flipV="1">
            <a:off x="4344988" y="4459288"/>
            <a:ext cx="1751012" cy="346075"/>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23" name="Straight Arrow Connector 22">
            <a:extLst>
              <a:ext uri="{FF2B5EF4-FFF2-40B4-BE49-F238E27FC236}">
                <a16:creationId xmlns:a16="http://schemas.microsoft.com/office/drawing/2014/main" id="{4A937DA4-A1C7-F147-8ABB-AB13D38D8C19}"/>
              </a:ext>
            </a:extLst>
          </p:cNvPr>
          <p:cNvCxnSpPr>
            <a:stCxn id="40972" idx="1"/>
          </p:cNvCxnSpPr>
          <p:nvPr/>
        </p:nvCxnSpPr>
        <p:spPr bwMode="auto">
          <a:xfrm flipH="1" flipV="1">
            <a:off x="4268788" y="4113213"/>
            <a:ext cx="1827212" cy="173037"/>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25" name="Straight Arrow Connector 24">
            <a:extLst>
              <a:ext uri="{FF2B5EF4-FFF2-40B4-BE49-F238E27FC236}">
                <a16:creationId xmlns:a16="http://schemas.microsoft.com/office/drawing/2014/main" id="{57D30605-E391-4440-A032-D84151F4E71F}"/>
              </a:ext>
            </a:extLst>
          </p:cNvPr>
          <p:cNvCxnSpPr>
            <a:stCxn id="40973" idx="1"/>
          </p:cNvCxnSpPr>
          <p:nvPr/>
        </p:nvCxnSpPr>
        <p:spPr bwMode="auto">
          <a:xfrm flipH="1">
            <a:off x="4116388" y="3767138"/>
            <a:ext cx="1979612" cy="61912"/>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27" name="Straight Arrow Connector 26">
            <a:extLst>
              <a:ext uri="{FF2B5EF4-FFF2-40B4-BE49-F238E27FC236}">
                <a16:creationId xmlns:a16="http://schemas.microsoft.com/office/drawing/2014/main" id="{BB55B449-37BF-5F4D-9216-A87357F4408C}"/>
              </a:ext>
            </a:extLst>
          </p:cNvPr>
          <p:cNvCxnSpPr>
            <a:stCxn id="40976" idx="1"/>
          </p:cNvCxnSpPr>
          <p:nvPr/>
        </p:nvCxnSpPr>
        <p:spPr bwMode="auto">
          <a:xfrm flipH="1">
            <a:off x="4116388" y="3248025"/>
            <a:ext cx="1979612" cy="219075"/>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29" name="Straight Arrow Connector 28">
            <a:extLst>
              <a:ext uri="{FF2B5EF4-FFF2-40B4-BE49-F238E27FC236}">
                <a16:creationId xmlns:a16="http://schemas.microsoft.com/office/drawing/2014/main" id="{0D04F485-992A-9D4F-BAC5-BD0547516360}"/>
              </a:ext>
            </a:extLst>
          </p:cNvPr>
          <p:cNvCxnSpPr>
            <a:stCxn id="40977" idx="1"/>
          </p:cNvCxnSpPr>
          <p:nvPr/>
        </p:nvCxnSpPr>
        <p:spPr bwMode="auto">
          <a:xfrm flipH="1">
            <a:off x="4764088" y="2728913"/>
            <a:ext cx="1331912" cy="503237"/>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31" name="Straight Arrow Connector 30">
            <a:extLst>
              <a:ext uri="{FF2B5EF4-FFF2-40B4-BE49-F238E27FC236}">
                <a16:creationId xmlns:a16="http://schemas.microsoft.com/office/drawing/2014/main" id="{B1EA9578-33EE-F541-96D0-437FDE00F08E}"/>
              </a:ext>
            </a:extLst>
          </p:cNvPr>
          <p:cNvCxnSpPr>
            <a:stCxn id="40974" idx="1"/>
          </p:cNvCxnSpPr>
          <p:nvPr/>
        </p:nvCxnSpPr>
        <p:spPr bwMode="auto">
          <a:xfrm flipH="1">
            <a:off x="4497388" y="2209800"/>
            <a:ext cx="1598612" cy="785813"/>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cxnSp>
        <p:nvCxnSpPr>
          <p:cNvPr id="14346" name="Straight Arrow Connector 14345">
            <a:extLst>
              <a:ext uri="{FF2B5EF4-FFF2-40B4-BE49-F238E27FC236}">
                <a16:creationId xmlns:a16="http://schemas.microsoft.com/office/drawing/2014/main" id="{BECD89FE-FEA6-B449-A95F-CF2385468CD6}"/>
              </a:ext>
            </a:extLst>
          </p:cNvPr>
          <p:cNvCxnSpPr>
            <a:stCxn id="40975" idx="1"/>
          </p:cNvCxnSpPr>
          <p:nvPr/>
        </p:nvCxnSpPr>
        <p:spPr bwMode="auto">
          <a:xfrm flipH="1">
            <a:off x="5105400" y="1689100"/>
            <a:ext cx="990600" cy="663575"/>
          </a:xfrm>
          <a:prstGeom prst="straightConnector1">
            <a:avLst/>
          </a:prstGeom>
          <a:ln>
            <a:headEnd type="none" w="med" len="med"/>
            <a:tailEnd type="triangle"/>
          </a:ln>
        </p:spPr>
        <p:style>
          <a:lnRef idx="2">
            <a:schemeClr val="accent2"/>
          </a:lnRef>
          <a:fillRef idx="0">
            <a:schemeClr val="accent2"/>
          </a:fillRef>
          <a:effectRef idx="1">
            <a:schemeClr val="accent2"/>
          </a:effectRef>
          <a:fontRef idx="minor">
            <a:schemeClr val="tx1"/>
          </a:fontRef>
        </p:style>
      </p:cxnSp>
      <p:sp>
        <p:nvSpPr>
          <p:cNvPr id="40988" name="TextBox 14346">
            <a:extLst>
              <a:ext uri="{FF2B5EF4-FFF2-40B4-BE49-F238E27FC236}">
                <a16:creationId xmlns:a16="http://schemas.microsoft.com/office/drawing/2014/main" id="{4334CFB4-7CB8-F2BA-47E1-85EECBE735E9}"/>
              </a:ext>
            </a:extLst>
          </p:cNvPr>
          <p:cNvSpPr txBox="1">
            <a:spLocks noChangeArrowheads="1"/>
          </p:cNvSpPr>
          <p:nvPr/>
        </p:nvSpPr>
        <p:spPr bwMode="auto">
          <a:xfrm>
            <a:off x="1822450" y="6442075"/>
            <a:ext cx="1995488"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p>
            <a:pPr algn="ctr" eaLnBrk="1">
              <a:lnSpc>
                <a:spcPct val="93000"/>
              </a:lnSpc>
              <a:spcBef>
                <a:spcPts val="25"/>
              </a:spcBef>
              <a:spcAft>
                <a:spcPts val="25"/>
              </a:spcAft>
              <a:buClr>
                <a:srgbClr val="000000"/>
              </a:buClr>
              <a:buSzPct val="100000"/>
              <a:buFont typeface="Times New Roman" panose="02020603050405020304" pitchFamily="18" charset="0"/>
              <a:buNone/>
            </a:pPr>
            <a:r>
              <a:rPr lang="en-US" altLang="en-US" sz="1200" b="0">
                <a:solidFill>
                  <a:schemeClr val="tx1"/>
                </a:solidFill>
              </a:rPr>
              <a:t>SA’s not shown...obviously</a:t>
            </a:r>
          </a:p>
        </p:txBody>
      </p:sp>
    </p:spTree>
    <p:extLst>
      <p:ext uri="{BB962C8B-B14F-4D97-AF65-F5344CB8AC3E}">
        <p14:creationId xmlns:p14="http://schemas.microsoft.com/office/powerpoint/2010/main" val="4093954274"/>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9053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a:extLst>
              <a:ext uri="{FF2B5EF4-FFF2-40B4-BE49-F238E27FC236}">
                <a16:creationId xmlns:a16="http://schemas.microsoft.com/office/drawing/2014/main" id="{62B481D9-C130-AB29-48D7-CDB56FEABC30}"/>
              </a:ext>
            </a:extLst>
          </p:cNvPr>
          <p:cNvPicPr>
            <a:picLocks noChangeAspect="1"/>
          </p:cNvPicPr>
          <p:nvPr/>
        </p:nvPicPr>
        <p:blipFill>
          <a:blip r:embed="rId2"/>
          <a:srcRect b="32"/>
          <a:stretch/>
        </p:blipFill>
        <p:spPr>
          <a:xfrm>
            <a:off x="20" y="1282"/>
            <a:ext cx="12193567" cy="6856718"/>
          </a:xfrm>
          <a:prstGeom prst="rect">
            <a:avLst/>
          </a:prstGeom>
        </p:spPr>
      </p:pic>
    </p:spTree>
    <p:extLst>
      <p:ext uri="{BB962C8B-B14F-4D97-AF65-F5344CB8AC3E}">
        <p14:creationId xmlns:p14="http://schemas.microsoft.com/office/powerpoint/2010/main" val="295066393"/>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
        <a:cs typeface="Noto Sans CJK SC"/>
      </a:majorFont>
      <a:minorFont>
        <a:latin typeface="Tahoma"/>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0">
          <a:lnSpc>
            <a:spcPct val="93000"/>
          </a:lnSpc>
          <a:spcBef>
            <a:spcPts val="25"/>
          </a:spcBef>
          <a:spcAft>
            <a:spcPts val="25"/>
          </a:spcAft>
          <a:buClr>
            <a:srgbClr val="000000"/>
          </a:buClr>
          <a:buSzPct val="100000"/>
          <a:buFont typeface="Times New Roman" panose="02020603050405020304" pitchFamily="18" charset="0"/>
          <a:buNone/>
          <a:tabLst/>
          <a:defRPr kumimoji="0" lang="en-GB" altLang="en-US" sz="2800" b="1" i="0" u="none" strike="noStrike" cap="none" normalizeH="0" baseline="0" smtClean="0">
            <a:ln>
              <a:noFill/>
            </a:ln>
            <a:solidFill>
              <a:schemeClr val="bg1"/>
            </a:solidFill>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0">
          <a:lnSpc>
            <a:spcPct val="93000"/>
          </a:lnSpc>
          <a:spcBef>
            <a:spcPts val="25"/>
          </a:spcBef>
          <a:spcAft>
            <a:spcPts val="25"/>
          </a:spcAft>
          <a:buClr>
            <a:srgbClr val="000000"/>
          </a:buClr>
          <a:buSzPct val="100000"/>
          <a:buFont typeface="Times New Roman" panose="02020603050405020304" pitchFamily="18" charset="0"/>
          <a:buNone/>
          <a:tabLst/>
          <a:defRPr kumimoji="0" lang="en-GB" altLang="en-US" sz="2800" b="1" i="0" u="none" strike="noStrike" cap="none" normalizeH="0" baseline="0" smtClean="0">
            <a:ln>
              <a:noFill/>
            </a:ln>
            <a:solidFill>
              <a:schemeClr val="bg1"/>
            </a:solidFill>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
        <a:cs typeface="Noto Sans CJK SC"/>
      </a:majorFont>
      <a:minorFont>
        <a:latin typeface="Calibri"/>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0">
          <a:lnSpc>
            <a:spcPct val="93000"/>
          </a:lnSpc>
          <a:spcBef>
            <a:spcPts val="25"/>
          </a:spcBef>
          <a:spcAft>
            <a:spcPts val="25"/>
          </a:spcAft>
          <a:buClr>
            <a:srgbClr val="000000"/>
          </a:buClr>
          <a:buSzPct val="100000"/>
          <a:buFont typeface="Times New Roman" panose="02020603050405020304" pitchFamily="18" charset="0"/>
          <a:buNone/>
          <a:tabLst/>
          <a:defRPr kumimoji="0" lang="en-GB" altLang="en-US" sz="2800" b="1" i="0" u="none" strike="noStrike" cap="none" normalizeH="0" baseline="0" smtClean="0">
            <a:ln>
              <a:noFill/>
            </a:ln>
            <a:solidFill>
              <a:schemeClr val="bg1"/>
            </a:solidFill>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0">
          <a:lnSpc>
            <a:spcPct val="93000"/>
          </a:lnSpc>
          <a:spcBef>
            <a:spcPts val="25"/>
          </a:spcBef>
          <a:spcAft>
            <a:spcPts val="25"/>
          </a:spcAft>
          <a:buClr>
            <a:srgbClr val="000000"/>
          </a:buClr>
          <a:buSzPct val="100000"/>
          <a:buFont typeface="Times New Roman" panose="02020603050405020304" pitchFamily="18" charset="0"/>
          <a:buNone/>
          <a:tabLst/>
          <a:defRPr kumimoji="0" lang="en-GB" altLang="en-US" sz="2800" b="1" i="0" u="none" strike="noStrike" cap="none" normalizeH="0" baseline="0" smtClean="0">
            <a:ln>
              <a:noFill/>
            </a:ln>
            <a:solidFill>
              <a:schemeClr val="bg1"/>
            </a:solidFill>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
        <a:cs typeface="Noto Sans CJK SC"/>
      </a:majorFont>
      <a:minorFont>
        <a:latin typeface="Calibri"/>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0">
          <a:lnSpc>
            <a:spcPct val="93000"/>
          </a:lnSpc>
          <a:spcBef>
            <a:spcPts val="25"/>
          </a:spcBef>
          <a:spcAft>
            <a:spcPts val="25"/>
          </a:spcAft>
          <a:buClr>
            <a:srgbClr val="000000"/>
          </a:buClr>
          <a:buSzPct val="100000"/>
          <a:buFont typeface="Times New Roman" panose="02020603050405020304" pitchFamily="18" charset="0"/>
          <a:buNone/>
          <a:tabLst/>
          <a:defRPr kumimoji="0" lang="en-GB" altLang="en-US" sz="2800" b="1" i="0" u="none" strike="noStrike" cap="none" normalizeH="0" baseline="0" smtClean="0">
            <a:ln>
              <a:noFill/>
            </a:ln>
            <a:solidFill>
              <a:schemeClr val="bg1"/>
            </a:solidFill>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0">
          <a:lnSpc>
            <a:spcPct val="93000"/>
          </a:lnSpc>
          <a:spcBef>
            <a:spcPts val="25"/>
          </a:spcBef>
          <a:spcAft>
            <a:spcPts val="25"/>
          </a:spcAft>
          <a:buClr>
            <a:srgbClr val="000000"/>
          </a:buClr>
          <a:buSzPct val="100000"/>
          <a:buFont typeface="Times New Roman" panose="02020603050405020304" pitchFamily="18" charset="0"/>
          <a:buNone/>
          <a:tabLst/>
          <a:defRPr kumimoji="0" lang="en-GB" altLang="en-US" sz="2800" b="1" i="0" u="none" strike="noStrike" cap="none" normalizeH="0" baseline="0" smtClean="0">
            <a:ln>
              <a:noFill/>
            </a:ln>
            <a:solidFill>
              <a:schemeClr val="bg1"/>
            </a:solidFill>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
        <a:cs typeface="Noto Sans CJK SC"/>
      </a:majorFont>
      <a:minorFont>
        <a:latin typeface="Calibri"/>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0">
          <a:lnSpc>
            <a:spcPct val="93000"/>
          </a:lnSpc>
          <a:spcBef>
            <a:spcPts val="25"/>
          </a:spcBef>
          <a:spcAft>
            <a:spcPts val="25"/>
          </a:spcAft>
          <a:buClr>
            <a:srgbClr val="000000"/>
          </a:buClr>
          <a:buSzPct val="100000"/>
          <a:buFont typeface="Times New Roman" panose="02020603050405020304" pitchFamily="18" charset="0"/>
          <a:buNone/>
          <a:tabLst/>
          <a:defRPr kumimoji="0" lang="en-GB" altLang="en-US" sz="2800" b="1" i="0" u="none" strike="noStrike" cap="none" normalizeH="0" baseline="0" smtClean="0">
            <a:ln>
              <a:noFill/>
            </a:ln>
            <a:solidFill>
              <a:schemeClr val="bg1"/>
            </a:solidFill>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0">
          <a:lnSpc>
            <a:spcPct val="93000"/>
          </a:lnSpc>
          <a:spcBef>
            <a:spcPts val="25"/>
          </a:spcBef>
          <a:spcAft>
            <a:spcPts val="25"/>
          </a:spcAft>
          <a:buClr>
            <a:srgbClr val="000000"/>
          </a:buClr>
          <a:buSzPct val="100000"/>
          <a:buFont typeface="Times New Roman" panose="02020603050405020304" pitchFamily="18" charset="0"/>
          <a:buNone/>
          <a:tabLst/>
          <a:defRPr kumimoji="0" lang="en-GB" altLang="en-US" sz="2800" b="1" i="0" u="none" strike="noStrike" cap="none" normalizeH="0" baseline="0" smtClean="0">
            <a:ln>
              <a:noFill/>
            </a:ln>
            <a:solidFill>
              <a:schemeClr val="bg1"/>
            </a:solidFill>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
        <a:cs typeface="Noto Sans CJK SC"/>
      </a:majorFont>
      <a:minorFont>
        <a:latin typeface="Calibri"/>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0">
          <a:lnSpc>
            <a:spcPct val="93000"/>
          </a:lnSpc>
          <a:spcBef>
            <a:spcPts val="25"/>
          </a:spcBef>
          <a:spcAft>
            <a:spcPts val="25"/>
          </a:spcAft>
          <a:buClr>
            <a:srgbClr val="000000"/>
          </a:buClr>
          <a:buSzPct val="100000"/>
          <a:buFont typeface="Times New Roman" panose="02020603050405020304" pitchFamily="18" charset="0"/>
          <a:buNone/>
          <a:tabLst/>
          <a:defRPr kumimoji="0" lang="en-GB" altLang="en-US" sz="2800" b="1" i="0" u="none" strike="noStrike" cap="none" normalizeH="0" baseline="0" smtClean="0">
            <a:ln>
              <a:noFill/>
            </a:ln>
            <a:solidFill>
              <a:schemeClr val="bg1"/>
            </a:solidFill>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0">
          <a:lnSpc>
            <a:spcPct val="93000"/>
          </a:lnSpc>
          <a:spcBef>
            <a:spcPts val="25"/>
          </a:spcBef>
          <a:spcAft>
            <a:spcPts val="25"/>
          </a:spcAft>
          <a:buClr>
            <a:srgbClr val="000000"/>
          </a:buClr>
          <a:buSzPct val="100000"/>
          <a:buFont typeface="Times New Roman" panose="02020603050405020304" pitchFamily="18" charset="0"/>
          <a:buNone/>
          <a:tabLst/>
          <a:defRPr kumimoji="0" lang="en-GB" altLang="en-US" sz="2800" b="1" i="0" u="none" strike="noStrike" cap="none" normalizeH="0" baseline="0" smtClean="0">
            <a:ln>
              <a:noFill/>
            </a:ln>
            <a:solidFill>
              <a:schemeClr val="bg1"/>
            </a:solidFill>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6.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ejaVu Sans"/>
      </a:majorFont>
      <a:minorFont>
        <a:latin typeface="Arial"/>
        <a:ea typeface=""/>
        <a:cs typeface="DejaVu Sans"/>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0">
          <a:lnSpc>
            <a:spcPct val="93000"/>
          </a:lnSpc>
          <a:spcBef>
            <a:spcPts val="25"/>
          </a:spcBef>
          <a:spcAft>
            <a:spcPts val="25"/>
          </a:spcAft>
          <a:buClr>
            <a:srgbClr val="000000"/>
          </a:buClr>
          <a:buSzPct val="100000"/>
          <a:buFont typeface="Times New Roman" panose="02020603050405020304" pitchFamily="18" charset="0"/>
          <a:buNone/>
          <a:tabLst/>
          <a:defRPr kumimoji="0" lang="en-GB" altLang="en-US" sz="2800" b="1" i="0" u="none" strike="noStrike" cap="none" normalizeH="0" baseline="0" smtClean="0">
            <a:ln>
              <a:noFill/>
            </a:ln>
            <a:solidFill>
              <a:schemeClr val="bg1"/>
            </a:solidFill>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0">
          <a:lnSpc>
            <a:spcPct val="93000"/>
          </a:lnSpc>
          <a:spcBef>
            <a:spcPts val="25"/>
          </a:spcBef>
          <a:spcAft>
            <a:spcPts val="25"/>
          </a:spcAft>
          <a:buClr>
            <a:srgbClr val="000000"/>
          </a:buClr>
          <a:buSzPct val="100000"/>
          <a:buFont typeface="Times New Roman" panose="02020603050405020304" pitchFamily="18" charset="0"/>
          <a:buNone/>
          <a:tabLst/>
          <a:defRPr kumimoji="0" lang="en-GB" altLang="en-US" sz="2800" b="1" i="0" u="none" strike="noStrike" cap="none" normalizeH="0" baseline="0" smtClean="0">
            <a:ln>
              <a:noFill/>
            </a:ln>
            <a:solidFill>
              <a:schemeClr val="bg1"/>
            </a:solidFill>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7.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
        <a:cs typeface="Noto Sans CJK SC"/>
      </a:majorFont>
      <a:minorFont>
        <a:latin typeface="Calibri"/>
        <a:ea typeface=""/>
        <a:cs typeface="Noto Sans CJK SC"/>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0">
          <a:lnSpc>
            <a:spcPct val="93000"/>
          </a:lnSpc>
          <a:spcBef>
            <a:spcPts val="25"/>
          </a:spcBef>
          <a:spcAft>
            <a:spcPts val="25"/>
          </a:spcAft>
          <a:buClr>
            <a:srgbClr val="000000"/>
          </a:buClr>
          <a:buSzPct val="100000"/>
          <a:buFont typeface="Times New Roman" panose="02020603050405020304" pitchFamily="18" charset="0"/>
          <a:buNone/>
          <a:tabLst/>
          <a:defRPr kumimoji="0" lang="en-GB" altLang="en-US" sz="2800" b="1" i="0" u="none" strike="noStrike" cap="none" normalizeH="0" baseline="0" smtClean="0">
            <a:ln>
              <a:noFill/>
            </a:ln>
            <a:solidFill>
              <a:schemeClr val="bg1"/>
            </a:solidFill>
            <a:effectLst/>
            <a:latin typeface="Arial" panose="020B0604020202020204" pitchFamily="34" charset="0"/>
            <a:cs typeface="Noto Sans CJK SC"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457200" rtl="0" eaLnBrk="1" fontAlgn="base" latinLnBrk="0" hangingPunct="0">
          <a:lnSpc>
            <a:spcPct val="93000"/>
          </a:lnSpc>
          <a:spcBef>
            <a:spcPts val="25"/>
          </a:spcBef>
          <a:spcAft>
            <a:spcPts val="25"/>
          </a:spcAft>
          <a:buClr>
            <a:srgbClr val="000000"/>
          </a:buClr>
          <a:buSzPct val="100000"/>
          <a:buFont typeface="Times New Roman" panose="02020603050405020304" pitchFamily="18" charset="0"/>
          <a:buNone/>
          <a:tabLst/>
          <a:defRPr kumimoji="0" lang="en-GB" altLang="en-US" sz="2800" b="1" i="0" u="none" strike="noStrike" cap="none" normalizeH="0" baseline="0" smtClean="0">
            <a:ln>
              <a:noFill/>
            </a:ln>
            <a:solidFill>
              <a:schemeClr val="bg1"/>
            </a:solidFill>
            <a:effectLst/>
            <a:latin typeface="Arial" panose="020B0604020202020204" pitchFamily="34" charset="0"/>
            <a:cs typeface="Noto Sans CJK SC"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20572</TotalTime>
  <Words>2083</Words>
  <Application>Microsoft Office PowerPoint</Application>
  <PresentationFormat>Custom</PresentationFormat>
  <Paragraphs>369</Paragraphs>
  <Slides>25</Slides>
  <Notes>24</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25</vt:i4>
      </vt:variant>
    </vt:vector>
  </HeadingPairs>
  <TitlesOfParts>
    <vt:vector size="40" baseType="lpstr">
      <vt:lpstr>Times New Roman</vt:lpstr>
      <vt:lpstr>Tahoma</vt:lpstr>
      <vt:lpstr>Noto Sans CJK SC</vt:lpstr>
      <vt:lpstr>Arial</vt:lpstr>
      <vt:lpstr>Calibri</vt:lpstr>
      <vt:lpstr>DejaVu Sans</vt:lpstr>
      <vt:lpstr>Arial Black</vt:lpstr>
      <vt:lpstr>+mn-ea</vt:lpstr>
      <vt:lpstr>Office Theme</vt:lpstr>
      <vt:lpstr>Office Theme</vt:lpstr>
      <vt:lpstr>Office Theme</vt:lpstr>
      <vt:lpstr>Office Theme</vt:lpstr>
      <vt:lpstr>Office Theme</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dc:creator>
  <cp:lastModifiedBy>Michael Moore</cp:lastModifiedBy>
  <cp:revision>1213</cp:revision>
  <cp:lastPrinted>2023-12-11T07:34:16Z</cp:lastPrinted>
  <dcterms:created xsi:type="dcterms:W3CDTF">2023-04-05T06:48:59Z</dcterms:created>
  <dcterms:modified xsi:type="dcterms:W3CDTF">2024-11-06T15:13:21Z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Notes">
    <vt:r8>1</vt:r8>
  </property>
  <property fmtid="{D5CDD505-2E9C-101B-9397-08002B2CF9AE}" pid="4" name="PresentationFormat">
    <vt:lpwstr>Widescreen</vt:lpwstr>
  </property>
  <property fmtid="{D5CDD505-2E9C-101B-9397-08002B2CF9AE}" pid="5" name="Slides">
    <vt:r8>11</vt:r8>
  </property>
</Properties>
</file>