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00" r:id="rId2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66"/>
    <a:srgbClr val="8BFFFF"/>
    <a:srgbClr val="FF9900"/>
    <a:srgbClr val="66FFFF"/>
    <a:srgbClr val="CCFFFF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397" autoAdjust="0"/>
  </p:normalViewPr>
  <p:slideViewPr>
    <p:cSldViewPr>
      <p:cViewPr varScale="1">
        <p:scale>
          <a:sx n="58" d="100"/>
          <a:sy n="58" d="100"/>
        </p:scale>
        <p:origin x="19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76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E7EEBCAC-FE1E-0CCE-48B3-B1BE76CCD6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3745C0A1-BEBC-A186-7D44-0A7F26DC4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621213"/>
            <a:ext cx="5851525" cy="37798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66CCDAD-FB2C-7F65-1905-78B7B64F63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85800" y="6529388"/>
            <a:ext cx="3505200" cy="3270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A4550E-20B6-D138-85FF-5CEC5610C0C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85800" y="2362200"/>
            <a:ext cx="8456613" cy="129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10A0964A-D437-8FBA-BF69-FF7D0ECFE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17475"/>
            <a:ext cx="66675" cy="6667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7A92E64C-D114-0E8D-A118-A4A29806F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3476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A9BA1A58-E1A0-1C84-4129-46E884ABF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574675"/>
            <a:ext cx="66675" cy="65088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7682652D-0865-C7CB-C103-EA6B8C050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0334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E9086D37-FAF1-57F4-1E28-54F077085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260475"/>
            <a:ext cx="66675" cy="6667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30ADC22C-8DDC-B01E-0CD9-CA240551F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4906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9E8B3ABF-D4C9-59AD-E137-DDBF36295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717675"/>
            <a:ext cx="66675" cy="65088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9F9E2C03-ACEF-C3B4-4E9B-F5A3091A9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947863"/>
            <a:ext cx="66675" cy="63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3E550756-3345-E236-82B7-F5755123B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21764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grpSp>
        <p:nvGrpSpPr>
          <p:cNvPr id="15" name="Group 21">
            <a:extLst>
              <a:ext uri="{FF2B5EF4-FFF2-40B4-BE49-F238E27FC236}">
                <a16:creationId xmlns:a16="http://schemas.microsoft.com/office/drawing/2014/main" id="{39B20537-F49A-AFFA-09F8-D5AFBF4D0183}"/>
              </a:ext>
            </a:extLst>
          </p:cNvPr>
          <p:cNvGrpSpPr>
            <a:grpSpLocks/>
          </p:cNvGrpSpPr>
          <p:nvPr/>
        </p:nvGrpSpPr>
        <p:grpSpPr bwMode="auto">
          <a:xfrm>
            <a:off x="4538663" y="6670675"/>
            <a:ext cx="4332287" cy="65088"/>
            <a:chOff x="2859" y="4202"/>
            <a:chExt cx="2729" cy="41"/>
          </a:xfrm>
        </p:grpSpPr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AE81D47B-EBA3-B221-E1A0-4000348FE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/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8D6E6C38-791E-F413-C2FD-C43EA5DDD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/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FFCA2F90-B8E0-3B19-31D3-78FD4D88D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4202"/>
              <a:ext cx="41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/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F1BDDF87-E8BB-1392-D908-0255688A4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4202"/>
              <a:ext cx="41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/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B3F77D5C-7152-78EB-2663-3A94A2E99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/>
            </a:p>
          </p:txBody>
        </p:sp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774DCD25-1175-AEDB-9AD0-FA491373E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/>
            </a:p>
          </p:txBody>
        </p:sp>
        <p:sp>
          <p:nvSpPr>
            <p:cNvPr id="22" name="Oval 19">
              <a:extLst>
                <a:ext uri="{FF2B5EF4-FFF2-40B4-BE49-F238E27FC236}">
                  <a16:creationId xmlns:a16="http://schemas.microsoft.com/office/drawing/2014/main" id="{48D8375B-3A23-A518-39C5-92860864F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3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/>
            </a:p>
          </p:txBody>
        </p:sp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27CE5DF0-639E-6889-54E1-EE1A1D7B1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7" y="4202"/>
              <a:ext cx="41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/>
            </a:p>
          </p:txBody>
        </p:sp>
      </p:grpSp>
      <p:sp>
        <p:nvSpPr>
          <p:cNvPr id="24" name="Oval 22">
            <a:extLst>
              <a:ext uri="{FF2B5EF4-FFF2-40B4-BE49-F238E27FC236}">
                <a16:creationId xmlns:a16="http://schemas.microsoft.com/office/drawing/2014/main" id="{50255F8E-1472-8D95-F716-6EB6E92B2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804863"/>
            <a:ext cx="66675" cy="63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752600"/>
            <a:ext cx="77724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5" name="Rectangle 30">
            <a:extLst>
              <a:ext uri="{FF2B5EF4-FFF2-40B4-BE49-F238E27FC236}">
                <a16:creationId xmlns:a16="http://schemas.microsoft.com/office/drawing/2014/main" id="{EB298E21-4A7C-3174-BA76-41E91DF634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" name="Rectangle 31">
            <a:extLst>
              <a:ext uri="{FF2B5EF4-FFF2-40B4-BE49-F238E27FC236}">
                <a16:creationId xmlns:a16="http://schemas.microsoft.com/office/drawing/2014/main" id="{CE688D09-DA19-F409-6A3A-BE556E2E31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5B7F3014-725E-0585-A78A-3F342BE73D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009FE-88C9-4576-9F5F-902C1178773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39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457FA9B-2D1D-BCA0-3FFD-001E92DB8D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8DC5144A-28ED-402A-8556-81D85DC1B3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16074A19-35D9-1224-2CBF-751B662210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195FF-E68D-4DF7-A390-815D172304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303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7DD7511-D6EB-301D-C016-1F901BA822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970DA300-C516-9BBF-AEBC-4CEE80894D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41CB6558-B6DC-785D-FCC4-C0ED58D4B1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F579E-0FB6-4371-B6C5-3A28A9D035C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3175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620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762000" y="1828800"/>
            <a:ext cx="3810000" cy="4343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400" y="1828800"/>
            <a:ext cx="38100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6B73A37-9A06-3DD2-0BE9-BADFB6D5B2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C51FC08E-6E97-8608-7673-0115FE5CA2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1081AB26-ED66-1576-AB7F-AA83C6D658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1C790-8221-4FF8-8C25-DF2F5B302B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326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ADE7D48-D330-27D3-0B6B-1188D4E996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382E5E6B-F3C5-CD40-D85E-81BEC66A3C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10109D3A-799E-E99D-749F-FAA8B5B53B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80723-2BFC-4432-A311-C8A18F07623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155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5963213-1E50-8BF8-5E5E-98B6FA02DB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52E0FC67-5EF1-E4EB-A458-CE7BBDA41B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FEEC510F-4EA4-5C78-3481-8A8ABCDC9C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C5266-E362-40CB-9976-B6DBACE3EF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307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828800"/>
            <a:ext cx="38100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28800"/>
            <a:ext cx="38100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5A58FCFA-B856-1FD8-5AEA-1B988876CE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C44D18DA-F92F-0C23-93E6-292663B62E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E2E218A6-0EC3-F4C3-B776-EB2B8D222D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1EF22-C216-4692-9E76-C943F991773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918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F35B701-8266-A617-2993-FC6B724B6E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84A09FF8-4326-F36C-5582-F2EBC93E9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BAA28E70-BC1F-F4CC-53A4-3B8C6A83B7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CC188-BCC5-425B-93F3-726B7A7302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974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08301726-FCB9-AB42-A33A-C323CD9384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6A42EEA4-B67A-31FA-CF03-C4FE84F4BD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CD39B60C-B2DA-126C-D48B-4A576ABEFC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DFF1F-FBA2-4EF0-8384-0CD6266F79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708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82A66AC0-F805-465B-A2C3-03E455CEEF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E1B58033-3631-66FB-AD28-11C2DA5835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579C2099-F563-D7D0-0C6A-FE35B5C748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97848-EF19-41E9-AE2D-E8E4FF0BBD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017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64A4EBE-030C-1F49-ABC9-EE2930F8E8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95B03E72-99A7-F612-721F-475D6E2ECC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CF6DC4EC-EECA-DB4B-2519-9DF4046AA4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4958-FD7A-419A-9804-F269BFE839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198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FB30ACB-F8BC-B816-E2BD-6FC943022B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1D2683C6-3332-D54E-6EA9-1CFF8484B4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B11A697A-2DE9-4652-5290-DAA27769DE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0468D-D824-487B-AE36-D19FFC665ED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816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5DC3C0B2-3B59-469E-EDBF-C22D4D95E9F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7475"/>
            <a:ext cx="8456613" cy="6738938"/>
            <a:chOff x="432" y="74"/>
            <a:chExt cx="5327" cy="4245"/>
          </a:xfrm>
        </p:grpSpPr>
        <p:sp>
          <p:nvSpPr>
            <p:cNvPr id="1033" name="Rectangle 2">
              <a:extLst>
                <a:ext uri="{FF2B5EF4-FFF2-40B4-BE49-F238E27FC236}">
                  <a16:creationId xmlns:a16="http://schemas.microsoft.com/office/drawing/2014/main" id="{5C9E415E-771E-844C-512F-A6DF4D3C3DC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32" y="4176"/>
              <a:ext cx="2208" cy="1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/>
            </a:p>
          </p:txBody>
        </p:sp>
        <p:grpSp>
          <p:nvGrpSpPr>
            <p:cNvPr id="5" name="Group 11">
              <a:extLst>
                <a:ext uri="{FF2B5EF4-FFF2-40B4-BE49-F238E27FC236}">
                  <a16:creationId xmlns:a16="http://schemas.microsoft.com/office/drawing/2014/main" id="{E2594AB5-7EBC-C904-8FDC-F6CC48C8B0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9" y="4250"/>
              <a:ext cx="2729" cy="41"/>
              <a:chOff x="2859" y="4250"/>
              <a:chExt cx="2729" cy="41"/>
            </a:xfrm>
          </p:grpSpPr>
          <p:sp>
            <p:nvSpPr>
              <p:cNvPr id="1039" name="Oval 3">
                <a:extLst>
                  <a:ext uri="{FF2B5EF4-FFF2-40B4-BE49-F238E27FC236}">
                    <a16:creationId xmlns:a16="http://schemas.microsoft.com/office/drawing/2014/main" id="{15E32C13-068C-58C1-31DF-DF0982DD4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/>
              </a:p>
            </p:txBody>
          </p:sp>
          <p:sp>
            <p:nvSpPr>
              <p:cNvPr id="1040" name="Oval 4">
                <a:extLst>
                  <a:ext uri="{FF2B5EF4-FFF2-40B4-BE49-F238E27FC236}">
                    <a16:creationId xmlns:a16="http://schemas.microsoft.com/office/drawing/2014/main" id="{2050B874-8D63-1F58-ADEC-DE81EB962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/>
              </a:p>
            </p:txBody>
          </p:sp>
          <p:sp>
            <p:nvSpPr>
              <p:cNvPr id="1041" name="Oval 5">
                <a:extLst>
                  <a:ext uri="{FF2B5EF4-FFF2-40B4-BE49-F238E27FC236}">
                    <a16:creationId xmlns:a16="http://schemas.microsoft.com/office/drawing/2014/main" id="{5A2B909E-3412-21C4-5AA0-48A6F5639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/>
              </a:p>
            </p:txBody>
          </p:sp>
          <p:sp>
            <p:nvSpPr>
              <p:cNvPr id="1042" name="Oval 6">
                <a:extLst>
                  <a:ext uri="{FF2B5EF4-FFF2-40B4-BE49-F238E27FC236}">
                    <a16:creationId xmlns:a16="http://schemas.microsoft.com/office/drawing/2014/main" id="{F45342C7-7D71-CA2C-9A15-EE62D0240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/>
              </a:p>
            </p:txBody>
          </p:sp>
          <p:sp>
            <p:nvSpPr>
              <p:cNvPr id="2" name="Oval 7">
                <a:extLst>
                  <a:ext uri="{FF2B5EF4-FFF2-40B4-BE49-F238E27FC236}">
                    <a16:creationId xmlns:a16="http://schemas.microsoft.com/office/drawing/2014/main" id="{A3722BCE-A939-182C-B2B1-5D9CCF05E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5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/>
              </a:p>
            </p:txBody>
          </p:sp>
          <p:sp>
            <p:nvSpPr>
              <p:cNvPr id="3" name="Oval 8">
                <a:extLst>
                  <a:ext uri="{FF2B5EF4-FFF2-40B4-BE49-F238E27FC236}">
                    <a16:creationId xmlns:a16="http://schemas.microsoft.com/office/drawing/2014/main" id="{19D89757-F6FB-7B7D-042A-97D5F9F51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/>
              </a:p>
            </p:txBody>
          </p:sp>
          <p:sp>
            <p:nvSpPr>
              <p:cNvPr id="4" name="Oval 9">
                <a:extLst>
                  <a:ext uri="{FF2B5EF4-FFF2-40B4-BE49-F238E27FC236}">
                    <a16:creationId xmlns:a16="http://schemas.microsoft.com/office/drawing/2014/main" id="{FF3CDBE8-A613-89AB-0EBF-CE9567B72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/>
              </a:p>
            </p:txBody>
          </p:sp>
          <p:sp>
            <p:nvSpPr>
              <p:cNvPr id="1046" name="Oval 10">
                <a:extLst>
                  <a:ext uri="{FF2B5EF4-FFF2-40B4-BE49-F238E27FC236}">
                    <a16:creationId xmlns:a16="http://schemas.microsoft.com/office/drawing/2014/main" id="{90DBF625-5504-801E-4933-EF3D4D65D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bg2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dirty="0"/>
              </a:p>
            </p:txBody>
          </p:sp>
        </p:grpSp>
        <p:sp>
          <p:nvSpPr>
            <p:cNvPr id="1035" name="Rectangle 12">
              <a:extLst>
                <a:ext uri="{FF2B5EF4-FFF2-40B4-BE49-F238E27FC236}">
                  <a16:creationId xmlns:a16="http://schemas.microsoft.com/office/drawing/2014/main" id="{6DBC426B-A9E9-A846-FF36-6A4165124BD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80" y="480"/>
              <a:ext cx="5279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/>
            </a:p>
          </p:txBody>
        </p:sp>
        <p:sp>
          <p:nvSpPr>
            <p:cNvPr id="1036" name="Oval 13">
              <a:extLst>
                <a:ext uri="{FF2B5EF4-FFF2-40B4-BE49-F238E27FC236}">
                  <a16:creationId xmlns:a16="http://schemas.microsoft.com/office/drawing/2014/main" id="{3403BEF8-F0FD-D7BE-F19F-702551117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/>
            </a:p>
          </p:txBody>
        </p:sp>
        <p:sp>
          <p:nvSpPr>
            <p:cNvPr id="1037" name="Oval 14">
              <a:extLst>
                <a:ext uri="{FF2B5EF4-FFF2-40B4-BE49-F238E27FC236}">
                  <a16:creationId xmlns:a16="http://schemas.microsoft.com/office/drawing/2014/main" id="{0C175471-0AE1-425C-61E6-2EE2D82A1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/>
            </a:p>
          </p:txBody>
        </p:sp>
        <p:sp>
          <p:nvSpPr>
            <p:cNvPr id="1038" name="Oval 15">
              <a:extLst>
                <a:ext uri="{FF2B5EF4-FFF2-40B4-BE49-F238E27FC236}">
                  <a16:creationId xmlns:a16="http://schemas.microsoft.com/office/drawing/2014/main" id="{12B2BBE9-C789-F425-9BE8-045B141B7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bg2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dirty="0"/>
            </a:p>
          </p:txBody>
        </p:sp>
      </p:grpSp>
      <p:sp>
        <p:nvSpPr>
          <p:cNvPr id="1027" name="Rectangle 17">
            <a:extLst>
              <a:ext uri="{FF2B5EF4-FFF2-40B4-BE49-F238E27FC236}">
                <a16:creationId xmlns:a16="http://schemas.microsoft.com/office/drawing/2014/main" id="{8FB20B79-D7BC-8F9F-3CE1-D6EF94DC5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62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18">
            <a:extLst>
              <a:ext uri="{FF2B5EF4-FFF2-40B4-BE49-F238E27FC236}">
                <a16:creationId xmlns:a16="http://schemas.microsoft.com/office/drawing/2014/main" id="{BEC5FA39-18AF-2516-CD0C-4479377DA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828800"/>
            <a:ext cx="7772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3" name="Rectangle 19">
            <a:extLst>
              <a:ext uri="{FF2B5EF4-FFF2-40B4-BE49-F238E27FC236}">
                <a16:creationId xmlns:a16="http://schemas.microsoft.com/office/drawing/2014/main" id="{518DDD07-744F-1D9E-0506-9DC7F570103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dirty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44" name="Rectangle 20">
            <a:extLst>
              <a:ext uri="{FF2B5EF4-FFF2-40B4-BE49-F238E27FC236}">
                <a16:creationId xmlns:a16="http://schemas.microsoft.com/office/drawing/2014/main" id="{D3E9E068-9DFD-1487-0053-B5DEB43E32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1400" dirty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45" name="Rectangle 21">
            <a:extLst>
              <a:ext uri="{FF2B5EF4-FFF2-40B4-BE49-F238E27FC236}">
                <a16:creationId xmlns:a16="http://schemas.microsoft.com/office/drawing/2014/main" id="{11AA8293-F570-06EC-4F2B-DF431955E15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EC0A27C-928B-43BE-A917-D18423AB021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2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4C1D55E5-339F-A1EC-609F-E2455DE56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7D3E4-FEF5-424C-A5A0-A097A14A1A2C}" type="slidenum">
              <a:rPr lang="en-US" altLang="en-US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30341D5-C272-2FD6-AB97-70EEF0A63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i="1" dirty="0"/>
              <a:t>Fox-Plus-A</a:t>
            </a:r>
            <a:r>
              <a:rPr lang="en-US" altLang="en-US" sz="3600" dirty="0"/>
              <a:t> High-Level Block Diagram</a:t>
            </a:r>
          </a:p>
        </p:txBody>
      </p:sp>
      <p:sp>
        <p:nvSpPr>
          <p:cNvPr id="9220" name="Rectangle 10">
            <a:extLst>
              <a:ext uri="{FF2B5EF4-FFF2-40B4-BE49-F238E27FC236}">
                <a16:creationId xmlns:a16="http://schemas.microsoft.com/office/drawing/2014/main" id="{E5D42A5E-64A2-61D5-DAA1-BDF5D4CF3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8288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9221" name="Text Box 11">
            <a:extLst>
              <a:ext uri="{FF2B5EF4-FFF2-40B4-BE49-F238E27FC236}">
                <a16:creationId xmlns:a16="http://schemas.microsoft.com/office/drawing/2014/main" id="{BC50EC7C-213E-B2C4-3F1F-B74A71A67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981200"/>
            <a:ext cx="914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Battery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9222" name="Rectangle 12">
            <a:extLst>
              <a:ext uri="{FF2B5EF4-FFF2-40B4-BE49-F238E27FC236}">
                <a16:creationId xmlns:a16="http://schemas.microsoft.com/office/drawing/2014/main" id="{0920CB08-994C-80BA-287A-C261C1435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8288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9223" name="Text Box 13">
            <a:extLst>
              <a:ext uri="{FF2B5EF4-FFF2-40B4-BE49-F238E27FC236}">
                <a16:creationId xmlns:a16="http://schemas.microsoft.com/office/drawing/2014/main" id="{C580D1DB-291C-4EB4-B8EB-FC88BEB61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888" y="1981200"/>
            <a:ext cx="914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6 Solar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Panels</a:t>
            </a:r>
          </a:p>
        </p:txBody>
      </p:sp>
      <p:sp>
        <p:nvSpPr>
          <p:cNvPr id="9224" name="Rectangle 14">
            <a:extLst>
              <a:ext uri="{FF2B5EF4-FFF2-40B4-BE49-F238E27FC236}">
                <a16:creationId xmlns:a16="http://schemas.microsoft.com/office/drawing/2014/main" id="{0688AF75-3644-FD2E-9DBF-2D51AB330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4290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IHU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9225" name="Rectangle 16">
            <a:extLst>
              <a:ext uri="{FF2B5EF4-FFF2-40B4-BE49-F238E27FC236}">
                <a16:creationId xmlns:a16="http://schemas.microsoft.com/office/drawing/2014/main" id="{D7A66BBE-50D7-A2C9-4438-ACBBC6325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8288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Power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Supply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9226" name="Line 23">
            <a:extLst>
              <a:ext uri="{FF2B5EF4-FFF2-40B4-BE49-F238E27FC236}">
                <a16:creationId xmlns:a16="http://schemas.microsoft.com/office/drawing/2014/main" id="{38066A27-9D6E-2B17-9FAC-1CF35B286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2860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27" name="Line 24">
            <a:extLst>
              <a:ext uri="{FF2B5EF4-FFF2-40B4-BE49-F238E27FC236}">
                <a16:creationId xmlns:a16="http://schemas.microsoft.com/office/drawing/2014/main" id="{0FB1F760-CBA2-5534-978A-7AF584BB9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2860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28" name="Line 27">
            <a:extLst>
              <a:ext uri="{FF2B5EF4-FFF2-40B4-BE49-F238E27FC236}">
                <a16:creationId xmlns:a16="http://schemas.microsoft.com/office/drawing/2014/main" id="{18680ECF-18DE-B242-EB0B-5A48E7A38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743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29" name="Line 28">
            <a:extLst>
              <a:ext uri="{FF2B5EF4-FFF2-40B4-BE49-F238E27FC236}">
                <a16:creationId xmlns:a16="http://schemas.microsoft.com/office/drawing/2014/main" id="{8F02657E-2ACC-70A8-218C-F3416B4D2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432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30" name="Line 31">
            <a:extLst>
              <a:ext uri="{FF2B5EF4-FFF2-40B4-BE49-F238E27FC236}">
                <a16:creationId xmlns:a16="http://schemas.microsoft.com/office/drawing/2014/main" id="{246C50FB-E4D8-7AD1-21AD-28DC57FD9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3656013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31" name="AutoShape 32">
            <a:extLst>
              <a:ext uri="{FF2B5EF4-FFF2-40B4-BE49-F238E27FC236}">
                <a16:creationId xmlns:a16="http://schemas.microsoft.com/office/drawing/2014/main" id="{A552F21D-3610-2E07-5E9D-FBD1227C6C61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77888" y="3656013"/>
            <a:ext cx="530225" cy="458787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9232" name="Line 33">
            <a:extLst>
              <a:ext uri="{FF2B5EF4-FFF2-40B4-BE49-F238E27FC236}">
                <a16:creationId xmlns:a16="http://schemas.microsoft.com/office/drawing/2014/main" id="{DE7BF81D-E295-2D77-7B1B-955C5A369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657600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33" name="AutoShape 34">
            <a:extLst>
              <a:ext uri="{FF2B5EF4-FFF2-40B4-BE49-F238E27FC236}">
                <a16:creationId xmlns:a16="http://schemas.microsoft.com/office/drawing/2014/main" id="{CA855848-BAB0-6237-62F1-6CD097D9EC81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7735888" y="3657600"/>
            <a:ext cx="530225" cy="458788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9234" name="Line 35">
            <a:extLst>
              <a:ext uri="{FF2B5EF4-FFF2-40B4-BE49-F238E27FC236}">
                <a16:creationId xmlns:a16="http://schemas.microsoft.com/office/drawing/2014/main" id="{453FCF90-0D57-65B7-1BA0-B0B24151DE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5476875"/>
            <a:ext cx="297180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35" name="Line 36">
            <a:extLst>
              <a:ext uri="{FF2B5EF4-FFF2-40B4-BE49-F238E27FC236}">
                <a16:creationId xmlns:a16="http://schemas.microsoft.com/office/drawing/2014/main" id="{A85C5089-AA4D-DA64-A2B1-05D85E0BA7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5484813"/>
            <a:ext cx="29718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36" name="Rectangle 43">
            <a:extLst>
              <a:ext uri="{FF2B5EF4-FFF2-40B4-BE49-F238E27FC236}">
                <a16:creationId xmlns:a16="http://schemas.microsoft.com/office/drawing/2014/main" id="{EE83EEFD-B934-1BF9-440A-3BF272954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4290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Science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Payloads</a:t>
            </a:r>
          </a:p>
        </p:txBody>
      </p:sp>
      <p:sp>
        <p:nvSpPr>
          <p:cNvPr id="9237" name="Line 44">
            <a:extLst>
              <a:ext uri="{FF2B5EF4-FFF2-40B4-BE49-F238E27FC236}">
                <a16:creationId xmlns:a16="http://schemas.microsoft.com/office/drawing/2014/main" id="{F4648530-57EF-8A22-0591-1823B5B99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8862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38" name="Text Box 45">
            <a:extLst>
              <a:ext uri="{FF2B5EF4-FFF2-40B4-BE49-F238E27FC236}">
                <a16:creationId xmlns:a16="http://schemas.microsoft.com/office/drawing/2014/main" id="{6819CE3D-D734-66AF-2D35-04E828F92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971800"/>
            <a:ext cx="969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Power bus</a:t>
            </a:r>
          </a:p>
        </p:txBody>
      </p:sp>
      <p:sp>
        <p:nvSpPr>
          <p:cNvPr id="9239" name="Text Box 46">
            <a:extLst>
              <a:ext uri="{FF2B5EF4-FFF2-40B4-BE49-F238E27FC236}">
                <a16:creationId xmlns:a16="http://schemas.microsoft.com/office/drawing/2014/main" id="{B0029CF5-57DF-47C0-9D63-987C11E7F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3048000"/>
            <a:ext cx="8016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70 cm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Antenna</a:t>
            </a:r>
          </a:p>
        </p:txBody>
      </p:sp>
      <p:sp>
        <p:nvSpPr>
          <p:cNvPr id="9240" name="Text Box 47">
            <a:extLst>
              <a:ext uri="{FF2B5EF4-FFF2-40B4-BE49-F238E27FC236}">
                <a16:creationId xmlns:a16="http://schemas.microsoft.com/office/drawing/2014/main" id="{DCF123CC-1B22-ECF5-749F-F70C941D2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3048000"/>
            <a:ext cx="8016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2 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Antenna</a:t>
            </a:r>
          </a:p>
        </p:txBody>
      </p:sp>
      <p:sp>
        <p:nvSpPr>
          <p:cNvPr id="9241" name="Rectangle 48">
            <a:extLst>
              <a:ext uri="{FF2B5EF4-FFF2-40B4-BE49-F238E27FC236}">
                <a16:creationId xmlns:a16="http://schemas.microsoft.com/office/drawing/2014/main" id="{D580B319-4087-8BA8-E561-A98D3D48B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4290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9242" name="Text Box 49">
            <a:extLst>
              <a:ext uri="{FF2B5EF4-FFF2-40B4-BE49-F238E27FC236}">
                <a16:creationId xmlns:a16="http://schemas.microsoft.com/office/drawing/2014/main" id="{7675189E-36C0-A739-B03D-D1D80F5F8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473450"/>
            <a:ext cx="914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Magnetic Attitude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Control</a:t>
            </a:r>
          </a:p>
        </p:txBody>
      </p:sp>
      <p:sp>
        <p:nvSpPr>
          <p:cNvPr id="9243" name="Rectangle 54">
            <a:extLst>
              <a:ext uri="{FF2B5EF4-FFF2-40B4-BE49-F238E27FC236}">
                <a16:creationId xmlns:a16="http://schemas.microsoft.com/office/drawing/2014/main" id="{8FAE4BE6-1CF8-AC20-BE48-17CD87897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7613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RF TxRx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9244" name="Line 58">
            <a:extLst>
              <a:ext uri="{FF2B5EF4-FFF2-40B4-BE49-F238E27FC236}">
                <a16:creationId xmlns:a16="http://schemas.microsoft.com/office/drawing/2014/main" id="{E271655A-8BD0-BDC0-2139-A4B1DF098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4343400"/>
            <a:ext cx="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45" name="Line 60">
            <a:extLst>
              <a:ext uri="{FF2B5EF4-FFF2-40B4-BE49-F238E27FC236}">
                <a16:creationId xmlns:a16="http://schemas.microsoft.com/office/drawing/2014/main" id="{9368E9BA-F980-F4AF-4AED-7EBB1FFCC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124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46" name="Line 61">
            <a:extLst>
              <a:ext uri="{FF2B5EF4-FFF2-40B4-BE49-F238E27FC236}">
                <a16:creationId xmlns:a16="http://schemas.microsoft.com/office/drawing/2014/main" id="{952BAD5B-477E-7408-7DF7-D8C945CA79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343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47" name="Text Box 62">
            <a:extLst>
              <a:ext uri="{FF2B5EF4-FFF2-40B4-BE49-F238E27FC236}">
                <a16:creationId xmlns:a16="http://schemas.microsoft.com/office/drawing/2014/main" id="{49DF5698-BB28-BC1B-31BF-7B04CB75E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4572000"/>
            <a:ext cx="922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Telemetry</a:t>
            </a:r>
          </a:p>
        </p:txBody>
      </p:sp>
      <p:sp>
        <p:nvSpPr>
          <p:cNvPr id="9248" name="Line 63">
            <a:extLst>
              <a:ext uri="{FF2B5EF4-FFF2-40B4-BE49-F238E27FC236}">
                <a16:creationId xmlns:a16="http://schemas.microsoft.com/office/drawing/2014/main" id="{57C5E648-8ED1-AF7F-5F5C-D7CED7C08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724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A789E785-CA20-1A49-3BB8-E1F1D72EC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410" y="1845469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35" name="Text Box 11">
            <a:extLst>
              <a:ext uri="{FF2B5EF4-FFF2-40B4-BE49-F238E27FC236}">
                <a16:creationId xmlns:a16="http://schemas.microsoft.com/office/drawing/2014/main" id="{021ADF79-7222-A3E6-4B1D-CE3980B3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035" y="2119577"/>
            <a:ext cx="91440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 Narrow" panose="020B0606020202030204" pitchFamily="34" charset="0"/>
              </a:rPr>
              <a:t>Structure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66CC"/>
      </a:dk2>
      <a:lt2>
        <a:srgbClr val="FFFFFF"/>
      </a:lt2>
      <a:accent1>
        <a:srgbClr val="009999"/>
      </a:accent1>
      <a:accent2>
        <a:srgbClr val="FF9933"/>
      </a:accent2>
      <a:accent3>
        <a:srgbClr val="AAB8E2"/>
      </a:accent3>
      <a:accent4>
        <a:srgbClr val="DADADA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Contemporary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Designs\Contemporary.pot</Template>
  <TotalTime>11459</TotalTime>
  <Words>33</Words>
  <Application>Microsoft Office PowerPoint</Application>
  <PresentationFormat>Letter Paper (8.5x11 in)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Times New Roman</vt:lpstr>
      <vt:lpstr>Contemporary</vt:lpstr>
      <vt:lpstr>Fox-Plus-A High-Level Block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 Satellite Program Space Symposium 2011</dc:title>
  <dc:creator>Anthony Monteiro</dc:creator>
  <cp:lastModifiedBy>Jonathan Brandenburg</cp:lastModifiedBy>
  <cp:revision>425</cp:revision>
  <cp:lastPrinted>1999-07-26T04:20:26Z</cp:lastPrinted>
  <dcterms:created xsi:type="dcterms:W3CDTF">1995-06-02T22:09:48Z</dcterms:created>
  <dcterms:modified xsi:type="dcterms:W3CDTF">2022-06-29T15:36:53Z</dcterms:modified>
</cp:coreProperties>
</file>