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726A-15AE-4748-93F2-870E3A5DBE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916728" y="2088436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Systems Engineering (M.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963731" y="1434705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Deployable Solar Panels (V. </a:t>
            </a:r>
            <a:r>
              <a:rPr lang="en-US" sz="2400" dirty="0" err="1">
                <a:latin typeface="Comic Sans MS" panose="030F0702030302020204" pitchFamily="66" charset="0"/>
              </a:rPr>
              <a:t>Risalvato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916729" y="780974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Reaction Wheel (T.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916728" y="2742167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RF (A. Koenig)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916727" y="3395898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Mission Integration (D.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916726" y="4049629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Fox+ Structure (L. Reynoso)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F404-651E-5849-FA95-C6207E445581}"/>
              </a:ext>
            </a:extLst>
          </p:cNvPr>
          <p:cNvSpPr txBox="1"/>
          <p:nvPr/>
        </p:nvSpPr>
        <p:spPr>
          <a:xfrm>
            <a:off x="916726" y="4703361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Cntrl</a:t>
            </a:r>
            <a:r>
              <a:rPr lang="en-US" sz="2400" dirty="0">
                <a:latin typeface="Comic Sans MS" panose="030F0702030302020204" pitchFamily="66" charset="0"/>
              </a:rPr>
              <a:t> Algorithms, Structure (M. Leonard)</a:t>
            </a:r>
          </a:p>
        </p:txBody>
      </p:sp>
    </p:spTree>
    <p:extLst>
      <p:ext uri="{BB962C8B-B14F-4D97-AF65-F5344CB8AC3E}">
        <p14:creationId xmlns:p14="http://schemas.microsoft.com/office/powerpoint/2010/main" val="27157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More New Faces!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63538-3C7D-5860-B2B6-4D024A5A45DE}"/>
              </a:ext>
            </a:extLst>
          </p:cNvPr>
          <p:cNvSpPr txBox="1"/>
          <p:nvPr/>
        </p:nvSpPr>
        <p:spPr>
          <a:xfrm>
            <a:off x="916729" y="2581858"/>
            <a:ext cx="731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Tom </a:t>
            </a:r>
            <a:r>
              <a:rPr lang="en-US" sz="2800" dirty="0" err="1">
                <a:latin typeface="Comic Sans MS" panose="030F0702030302020204" pitchFamily="66" charset="0"/>
              </a:rPr>
              <a:t>Karnauskas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4C125-ABDA-9644-21E9-6244A5154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9" r="16950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6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71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Brush Script MT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Jonathan Brandenburg</cp:lastModifiedBy>
  <cp:revision>9</cp:revision>
  <dcterms:created xsi:type="dcterms:W3CDTF">2022-05-09T21:11:01Z</dcterms:created>
  <dcterms:modified xsi:type="dcterms:W3CDTF">2022-05-19T01:40:47Z</dcterms:modified>
</cp:coreProperties>
</file>