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5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2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6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29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7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56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56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887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81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45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91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7726A-15AE-4748-93F2-870E3A5DBEA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44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7726A-15AE-4748-93F2-870E3A5DBEA0}" type="datetimeFigureOut">
              <a:rPr lang="en-US" smtClean="0"/>
              <a:t>6/2/2022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7D0E6-43FF-49F6-BA29-3A4A299F21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08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434704" y="271407"/>
            <a:ext cx="2003971" cy="4662926"/>
            <a:chOff x="2297821" y="1561823"/>
            <a:chExt cx="2003971" cy="4662926"/>
          </a:xfrm>
        </p:grpSpPr>
        <p:sp>
          <p:nvSpPr>
            <p:cNvPr id="13" name="Right Arrow 12"/>
            <p:cNvSpPr/>
            <p:nvPr/>
          </p:nvSpPr>
          <p:spPr>
            <a:xfrm rot="17435811">
              <a:off x="1003872" y="3215306"/>
              <a:ext cx="4662926" cy="1355959"/>
            </a:xfrm>
            <a:prstGeom prst="rightArrow">
              <a:avLst/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297821" y="5093570"/>
              <a:ext cx="72327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567550" y="4435923"/>
              <a:ext cx="6848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3616989" y="1818853"/>
              <a:ext cx="6848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086924" y="3127388"/>
              <a:ext cx="68480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89838" y="3785035"/>
              <a:ext cx="723275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98521" y="2476500"/>
              <a:ext cx="761747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1" i="0" u="none" strike="noStrike" kern="1200" cap="none" spc="0" normalizeH="0" baseline="0" noProof="0" dirty="0">
                  <a:ln w="9525">
                    <a:solidFill>
                      <a:prstClr val="white"/>
                    </a:solidFill>
                    <a:prstDash val="solid"/>
                  </a:ln>
                  <a:solidFill>
                    <a:srgbClr val="4472C4"/>
                  </a:solidFill>
                  <a:effectLst>
                    <a:outerShdw blurRad="12700" dist="38100" dir="2700000" algn="tl" rotWithShape="0">
                      <a:srgbClr val="4472C4">
                        <a:lumMod val="60000"/>
                        <a:lumOff val="40000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N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3572151" y="2144993"/>
            <a:ext cx="1939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rush Script MT" panose="03060802040406070304" pitchFamily="66" charset="0"/>
                <a:ea typeface="+mn-ea"/>
                <a:cs typeface="+mn-cs"/>
              </a:rPr>
              <a:t>and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5814016" y="1468095"/>
            <a:ext cx="2143125" cy="2716525"/>
            <a:chOff x="5455084" y="2476500"/>
            <a:chExt cx="2143125" cy="2716525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55084" y="2476500"/>
              <a:ext cx="2143125" cy="2143125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896598" y="4608250"/>
              <a:ext cx="142757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CC66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Arial Black" panose="020B0A04020102020204" pitchFamily="34" charset="0"/>
                  <a:ea typeface="+mn-ea"/>
                  <a:cs typeface="+mn-cs"/>
                </a:rPr>
                <a:t>FOX+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589957" y="5342796"/>
            <a:ext cx="6170063" cy="1162228"/>
            <a:chOff x="1017389" y="5276263"/>
            <a:chExt cx="6170063" cy="1162228"/>
          </a:xfrm>
        </p:grpSpPr>
        <p:sp>
          <p:nvSpPr>
            <p:cNvPr id="19" name="Horizontal Scroll 18"/>
            <p:cNvSpPr/>
            <p:nvPr/>
          </p:nvSpPr>
          <p:spPr>
            <a:xfrm>
              <a:off x="1295125" y="5276263"/>
              <a:ext cx="5529129" cy="1162228"/>
            </a:xfrm>
            <a:prstGeom prst="horizontalScroll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7389" y="5438473"/>
              <a:ext cx="61700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What’s Happening?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581114" y="181929"/>
            <a:ext cx="8075776" cy="6552157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9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1589957" y="5342796"/>
            <a:ext cx="6170063" cy="1162228"/>
            <a:chOff x="1017389" y="5276263"/>
            <a:chExt cx="6170063" cy="1162228"/>
          </a:xfrm>
        </p:grpSpPr>
        <p:sp>
          <p:nvSpPr>
            <p:cNvPr id="19" name="Horizontal Scroll 18"/>
            <p:cNvSpPr/>
            <p:nvPr/>
          </p:nvSpPr>
          <p:spPr>
            <a:xfrm>
              <a:off x="1295125" y="5276263"/>
              <a:ext cx="5529129" cy="1162228"/>
            </a:xfrm>
            <a:prstGeom prst="horizontalScroll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17389" y="5438473"/>
              <a:ext cx="617006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rPr>
                <a:t>Activities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581114" y="181929"/>
            <a:ext cx="8075776" cy="6552157"/>
          </a:xfrm>
          <a:prstGeom prst="roundRect">
            <a:avLst/>
          </a:prstGeom>
          <a:noFill/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3F142-5E1B-797D-852B-904AF29C0EFA}"/>
              </a:ext>
            </a:extLst>
          </p:cNvPr>
          <p:cNvSpPr txBox="1"/>
          <p:nvPr/>
        </p:nvSpPr>
        <p:spPr>
          <a:xfrm>
            <a:off x="916728" y="2088436"/>
            <a:ext cx="731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Systems Engineering (M. Moore)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5A9724-F948-EB33-B4F4-1F48CA3A286C}"/>
              </a:ext>
            </a:extLst>
          </p:cNvPr>
          <p:cNvSpPr txBox="1"/>
          <p:nvPr/>
        </p:nvSpPr>
        <p:spPr>
          <a:xfrm>
            <a:off x="963731" y="1434705"/>
            <a:ext cx="731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Deployable Solar Panels (V. </a:t>
            </a:r>
            <a:r>
              <a:rPr lang="en-US" sz="2400" dirty="0" err="1">
                <a:latin typeface="Comic Sans MS" panose="030F0702030302020204" pitchFamily="66" charset="0"/>
              </a:rPr>
              <a:t>Risalvato</a:t>
            </a:r>
            <a:r>
              <a:rPr lang="en-US" sz="2400" dirty="0"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5AA928-7627-1703-E62A-0B9DFC73106C}"/>
              </a:ext>
            </a:extLst>
          </p:cNvPr>
          <p:cNvSpPr txBox="1"/>
          <p:nvPr/>
        </p:nvSpPr>
        <p:spPr>
          <a:xfrm>
            <a:off x="916729" y="780974"/>
            <a:ext cx="731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Reaction Wheel (T. Davis)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0C10CA-6625-ABBF-4838-5E569F4E9DB7}"/>
              </a:ext>
            </a:extLst>
          </p:cNvPr>
          <p:cNvSpPr txBox="1"/>
          <p:nvPr/>
        </p:nvSpPr>
        <p:spPr>
          <a:xfrm>
            <a:off x="916728" y="2742167"/>
            <a:ext cx="731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RF (A. Koenig)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8F953A-5956-5229-D4FD-FAD700B38D88}"/>
              </a:ext>
            </a:extLst>
          </p:cNvPr>
          <p:cNvSpPr txBox="1"/>
          <p:nvPr/>
        </p:nvSpPr>
        <p:spPr>
          <a:xfrm>
            <a:off x="916727" y="3395898"/>
            <a:ext cx="731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Mission Integration (D. Gillies)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575EAF-6A20-2C13-E077-6611D87B1E50}"/>
              </a:ext>
            </a:extLst>
          </p:cNvPr>
          <p:cNvSpPr txBox="1"/>
          <p:nvPr/>
        </p:nvSpPr>
        <p:spPr>
          <a:xfrm>
            <a:off x="916726" y="4049629"/>
            <a:ext cx="7310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Fox+ Structure (L. Reynoso)</a:t>
            </a:r>
          </a:p>
        </p:txBody>
      </p:sp>
    </p:spTree>
    <p:extLst>
      <p:ext uri="{BB962C8B-B14F-4D97-AF65-F5344CB8AC3E}">
        <p14:creationId xmlns:p14="http://schemas.microsoft.com/office/powerpoint/2010/main" val="371835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56</Words>
  <Application>Microsoft Office PowerPoint</Application>
  <PresentationFormat>On-screen Show (4:3)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Black</vt:lpstr>
      <vt:lpstr>Brush Script MT</vt:lpstr>
      <vt:lpstr>Calibri</vt:lpstr>
      <vt:lpstr>Calibri Light</vt:lpstr>
      <vt:lpstr>Comic Sans MS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</dc:creator>
  <cp:lastModifiedBy>Jonathan Brandenburg</cp:lastModifiedBy>
  <cp:revision>15</cp:revision>
  <dcterms:created xsi:type="dcterms:W3CDTF">2022-05-09T21:11:01Z</dcterms:created>
  <dcterms:modified xsi:type="dcterms:W3CDTF">2022-06-03T00:41:59Z</dcterms:modified>
</cp:coreProperties>
</file>