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3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726A-15AE-4748-93F2-870E3A5DBEA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4704" y="271407"/>
            <a:ext cx="2003971" cy="4662926"/>
            <a:chOff x="2297821" y="1561823"/>
            <a:chExt cx="2003971" cy="4662926"/>
          </a:xfrm>
        </p:grpSpPr>
        <p:sp>
          <p:nvSpPr>
            <p:cNvPr id="13" name="Right Arrow 12"/>
            <p:cNvSpPr/>
            <p:nvPr/>
          </p:nvSpPr>
          <p:spPr>
            <a:xfrm rot="17435811">
              <a:off x="1003872" y="3215306"/>
              <a:ext cx="4662926" cy="13559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7821" y="5093570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7550" y="443592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6989" y="181885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86924" y="3127388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38" y="3785035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8521" y="2476500"/>
              <a:ext cx="7617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2151" y="2144993"/>
            <a:ext cx="193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and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14016" y="1468095"/>
            <a:ext cx="2143125" cy="2716525"/>
            <a:chOff x="5455084" y="2476500"/>
            <a:chExt cx="2143125" cy="2716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84" y="2476500"/>
              <a:ext cx="2143125" cy="21431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96598" y="4608250"/>
              <a:ext cx="1427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FOX+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What’s Happening?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Block Diagram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A0BDF43-2280-C538-61D1-21888C72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345B70A-E1AA-E1DE-462D-6F294393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Battery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49AC7DA-C2E3-88E5-FEC5-5F31E116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922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89CE3FA-0797-DA43-AD6D-5B78D1CA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41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6 Solar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Panels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89E9CC7-6B2B-2B6B-D2F0-C63DDDE0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IHU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4AFEE-0C61-AB76-4A61-E5E26B01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Supply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28C1E8A7-0517-2FD1-25DA-5B236C84F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910" y="1251286"/>
            <a:ext cx="6558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1434743-B5A3-7440-72CA-A2748A07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2512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BECB4BB2-E3D1-4E4B-D21F-8EC1ECF57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7084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1A249C3-1A66-6F4F-636D-6C360BDF2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0848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DEB7FF9-CCFA-A143-D39C-050D2F3FC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21299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8" name="AutoShape 32">
            <a:extLst>
              <a:ext uri="{FF2B5EF4-FFF2-40B4-BE49-F238E27FC236}">
                <a16:creationId xmlns:a16="http://schemas.microsoft.com/office/drawing/2014/main" id="{41BEB80E-F0F0-AACE-E5A1-34E514E66D10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77888" y="2621299"/>
            <a:ext cx="530225" cy="458787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898E2E0D-FB82-3259-BADA-61D10C4DF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62288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0" name="AutoShape 34">
            <a:extLst>
              <a:ext uri="{FF2B5EF4-FFF2-40B4-BE49-F238E27FC236}">
                <a16:creationId xmlns:a16="http://schemas.microsoft.com/office/drawing/2014/main" id="{F0A7DDA3-03A8-392B-3432-018AF81B2862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7735888" y="2622886"/>
            <a:ext cx="530225" cy="458788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6E37CA1C-04D9-507F-9C55-D33704024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42161"/>
            <a:ext cx="29718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C99CD1C-26C8-3E04-5BCB-246305D919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450099"/>
            <a:ext cx="2971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DADF5453-8FA0-7C16-F90C-A8C3FBB6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Science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Payloads</a:t>
            </a:r>
          </a:p>
        </p:txBody>
      </p:sp>
      <p:sp>
        <p:nvSpPr>
          <p:cNvPr id="34" name="Line 44">
            <a:extLst>
              <a:ext uri="{FF2B5EF4-FFF2-40B4-BE49-F238E27FC236}">
                <a16:creationId xmlns:a16="http://schemas.microsoft.com/office/drawing/2014/main" id="{E8573488-384A-1A11-0610-7E26943D3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514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" name="Text Box 45">
            <a:extLst>
              <a:ext uri="{FF2B5EF4-FFF2-40B4-BE49-F238E27FC236}">
                <a16:creationId xmlns:a16="http://schemas.microsoft.com/office/drawing/2014/main" id="{AD525997-0A26-D678-9158-07507851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37086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 bus</a:t>
            </a:r>
          </a:p>
        </p:txBody>
      </p:sp>
      <p:sp>
        <p:nvSpPr>
          <p:cNvPr id="36" name="Text Box 46">
            <a:extLst>
              <a:ext uri="{FF2B5EF4-FFF2-40B4-BE49-F238E27FC236}">
                <a16:creationId xmlns:a16="http://schemas.microsoft.com/office/drawing/2014/main" id="{9158BA0D-8DE9-FC62-2472-A0F6DCA5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70 cm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7" name="Text Box 47">
            <a:extLst>
              <a:ext uri="{FF2B5EF4-FFF2-40B4-BE49-F238E27FC236}">
                <a16:creationId xmlns:a16="http://schemas.microsoft.com/office/drawing/2014/main" id="{7DE6357B-057D-D573-BB93-8906F614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2 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90896F4D-7940-8429-D326-FC0D6EE0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A656F1B7-4CBA-A7BC-9503-CD988F35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38736"/>
            <a:ext cx="91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MagneticAttitude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Control</a:t>
            </a: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AA81209B-B4F3-6128-F2A7-18DCA4A1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9289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RF TxRx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41" name="Line 58">
            <a:extLst>
              <a:ext uri="{FF2B5EF4-FFF2-40B4-BE49-F238E27FC236}">
                <a16:creationId xmlns:a16="http://schemas.microsoft.com/office/drawing/2014/main" id="{C8553B2B-32F5-0574-3B5F-BF2E32927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3308686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2" name="Line 60">
            <a:extLst>
              <a:ext uri="{FF2B5EF4-FFF2-40B4-BE49-F238E27FC236}">
                <a16:creationId xmlns:a16="http://schemas.microsoft.com/office/drawing/2014/main" id="{470B98FA-CDA2-FEA1-ACE3-919C580D3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894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" name="Line 61">
            <a:extLst>
              <a:ext uri="{FF2B5EF4-FFF2-40B4-BE49-F238E27FC236}">
                <a16:creationId xmlns:a16="http://schemas.microsoft.com/office/drawing/2014/main" id="{B0866671-FDDA-5FA1-F92E-512C9D230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3086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7DA60C1D-9D20-AE07-0A2C-669766BE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3537286"/>
            <a:ext cx="922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Telemetry</a:t>
            </a:r>
          </a:p>
        </p:txBody>
      </p:sp>
      <p:sp>
        <p:nvSpPr>
          <p:cNvPr id="45" name="Line 63">
            <a:extLst>
              <a:ext uri="{FF2B5EF4-FFF2-40B4-BE49-F238E27FC236}">
                <a16:creationId xmlns:a16="http://schemas.microsoft.com/office/drawing/2014/main" id="{E2510FDB-4851-58AB-B328-4F93DE42B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896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6CB2DAE7-9474-6D5D-9232-D9CA0B63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796271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4216E400-3BC1-7315-3842-0DEDD944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045" y="948671"/>
            <a:ext cx="914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1U Structure</a:t>
            </a:r>
          </a:p>
        </p:txBody>
      </p:sp>
    </p:spTree>
    <p:extLst>
      <p:ext uri="{BB962C8B-B14F-4D97-AF65-F5344CB8AC3E}">
        <p14:creationId xmlns:p14="http://schemas.microsoft.com/office/powerpoint/2010/main" val="37183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Activities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F142-5E1B-797D-852B-904AF29C0EFA}"/>
              </a:ext>
            </a:extLst>
          </p:cNvPr>
          <p:cNvSpPr txBox="1"/>
          <p:nvPr/>
        </p:nvSpPr>
        <p:spPr>
          <a:xfrm>
            <a:off x="916728" y="2088436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Systems Engineering (M. Moore)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A9724-F948-EB33-B4F4-1F48CA3A286C}"/>
              </a:ext>
            </a:extLst>
          </p:cNvPr>
          <p:cNvSpPr txBox="1"/>
          <p:nvPr/>
        </p:nvSpPr>
        <p:spPr>
          <a:xfrm>
            <a:off x="963731" y="1434705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Deployable Solar Panels (V. </a:t>
            </a:r>
            <a:r>
              <a:rPr lang="en-US" sz="2400" dirty="0" err="1">
                <a:latin typeface="Comic Sans MS" panose="030F0702030302020204" pitchFamily="66" charset="0"/>
              </a:rPr>
              <a:t>Risalvato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AA928-7627-1703-E62A-0B9DFC73106C}"/>
              </a:ext>
            </a:extLst>
          </p:cNvPr>
          <p:cNvSpPr txBox="1"/>
          <p:nvPr/>
        </p:nvSpPr>
        <p:spPr>
          <a:xfrm>
            <a:off x="916729" y="780974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Reaction Wheel (T. Davis)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10CA-6625-ABBF-4838-5E569F4E9DB7}"/>
              </a:ext>
            </a:extLst>
          </p:cNvPr>
          <p:cNvSpPr txBox="1"/>
          <p:nvPr/>
        </p:nvSpPr>
        <p:spPr>
          <a:xfrm>
            <a:off x="916728" y="2742167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RF (A. Koenig)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953A-5956-5229-D4FD-FAD700B38D88}"/>
              </a:ext>
            </a:extLst>
          </p:cNvPr>
          <p:cNvSpPr txBox="1"/>
          <p:nvPr/>
        </p:nvSpPr>
        <p:spPr>
          <a:xfrm>
            <a:off x="916727" y="3395898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Mission Integration (D. Gillies)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75EAF-6A20-2C13-E077-6611D87B1E50}"/>
              </a:ext>
            </a:extLst>
          </p:cNvPr>
          <p:cNvSpPr txBox="1"/>
          <p:nvPr/>
        </p:nvSpPr>
        <p:spPr>
          <a:xfrm>
            <a:off x="916726" y="4049629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Fox+ Structure (L. Reynoso)</a:t>
            </a:r>
          </a:p>
        </p:txBody>
      </p:sp>
    </p:spTree>
    <p:extLst>
      <p:ext uri="{BB962C8B-B14F-4D97-AF65-F5344CB8AC3E}">
        <p14:creationId xmlns:p14="http://schemas.microsoft.com/office/powerpoint/2010/main" val="15792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New Faces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F142-5E1B-797D-852B-904AF29C0EFA}"/>
              </a:ext>
            </a:extLst>
          </p:cNvPr>
          <p:cNvSpPr txBox="1"/>
          <p:nvPr/>
        </p:nvSpPr>
        <p:spPr>
          <a:xfrm>
            <a:off x="916728" y="2088436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Chris Grill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A9724-F948-EB33-B4F4-1F48CA3A286C}"/>
              </a:ext>
            </a:extLst>
          </p:cNvPr>
          <p:cNvSpPr txBox="1"/>
          <p:nvPr/>
        </p:nvSpPr>
        <p:spPr>
          <a:xfrm>
            <a:off x="963731" y="1434705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David McCoy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AA928-7627-1703-E62A-0B9DFC73106C}"/>
              </a:ext>
            </a:extLst>
          </p:cNvPr>
          <p:cNvSpPr txBox="1"/>
          <p:nvPr/>
        </p:nvSpPr>
        <p:spPr>
          <a:xfrm>
            <a:off x="916729" y="780974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Peter Almonte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10CA-6625-ABBF-4838-5E569F4E9DB7}"/>
              </a:ext>
            </a:extLst>
          </p:cNvPr>
          <p:cNvSpPr txBox="1"/>
          <p:nvPr/>
        </p:nvSpPr>
        <p:spPr>
          <a:xfrm>
            <a:off x="916728" y="2742167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mic Sans MS" panose="030F0702030302020204" pitchFamily="66" charset="0"/>
              </a:rPr>
              <a:t>Heimir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 err="1">
                <a:latin typeface="Comic Sans MS" panose="030F0702030302020204" pitchFamily="66" charset="0"/>
              </a:rPr>
              <a:t>Sverrisson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953A-5956-5229-D4FD-FAD700B38D88}"/>
              </a:ext>
            </a:extLst>
          </p:cNvPr>
          <p:cNvSpPr txBox="1"/>
          <p:nvPr/>
        </p:nvSpPr>
        <p:spPr>
          <a:xfrm>
            <a:off x="916727" y="3395898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Mike </a:t>
            </a:r>
            <a:r>
              <a:rPr lang="en-US" sz="2400" dirty="0" err="1">
                <a:latin typeface="Comic Sans MS" panose="030F0702030302020204" pitchFamily="66" charset="0"/>
              </a:rPr>
              <a:t>Swiatkowski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98</Words>
  <Application>Microsoft Office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Arial Narrow</vt:lpstr>
      <vt:lpstr>Brush Script MT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Jonathan Brandenburg</cp:lastModifiedBy>
  <cp:revision>18</cp:revision>
  <dcterms:created xsi:type="dcterms:W3CDTF">2022-05-09T21:11:01Z</dcterms:created>
  <dcterms:modified xsi:type="dcterms:W3CDTF">2022-06-15T23:23:08Z</dcterms:modified>
</cp:coreProperties>
</file>