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4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726A-15AE-4748-93F2-870E3A5DBEA0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  <a:endPara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  <a:endPara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  <a:endPara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  <a:endPara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  <a:endPara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 smtClean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  <a:endParaRPr kumimoji="0" lang="en-US" sz="5400" b="1" i="0" u="none" strike="noStrike" kern="1200" cap="none" spc="0" normalizeH="0" baseline="0" noProof="0" dirty="0">
                <a:ln w="9525">
                  <a:solidFill>
                    <a:prstClr val="white"/>
                  </a:solidFill>
                  <a:prstDash val="solid"/>
                </a:ln>
                <a:solidFill>
                  <a:srgbClr val="4472C4"/>
                </a:solidFill>
                <a:effectLst>
                  <a:outerShdw blurRad="12700" dist="38100" dir="2700000" algn="tl" rotWithShape="0">
                    <a:srgbClr val="4472C4">
                      <a:lumMod val="60000"/>
                      <a:lumOff val="40000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  <a:endParaRPr kumimoji="0" lang="en-US" sz="5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rush Script MT" panose="03060802040406070304" pitchFamily="66" charset="0"/>
              <a:ea typeface="+mn-ea"/>
              <a:cs typeface="+mn-c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  <a:endPara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Black" panose="020B0A040201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  <a:endPara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3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Brush Script MT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eric</cp:lastModifiedBy>
  <cp:revision>5</cp:revision>
  <dcterms:created xsi:type="dcterms:W3CDTF">2022-05-09T21:11:01Z</dcterms:created>
  <dcterms:modified xsi:type="dcterms:W3CDTF">2022-05-10T00:23:07Z</dcterms:modified>
</cp:coreProperties>
</file>