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16025E-BADE-4A16-9F25-AB566FD675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DB6A4-4A58-400C-A9AC-309CB67A83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CFE9C-A22A-49AE-B0E2-76358F25F9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A42980-248E-43E2-9FB2-B84EEC4C51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BE5206-57EF-43A3-8BC7-9C67BD50C7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A9B653-FF81-40C3-A8A9-CB0471B5E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AA2E11-9AD7-43BD-B1F5-A8A8C3E36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2CA881-9009-4486-A455-CA7CE27F8E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15FED3-7A85-4EFF-8124-1067159A16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2E67AE-0CD1-4484-86D4-4588D5E8DC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089CDB-3ABE-4EED-9F18-9FBF20A720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7249C-91A4-4C0D-B547-06816492EA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886438-B7AD-4FB6-9BA5-2E7B1B703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41F9FC-3C48-4ECF-B67E-D25B45F598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57B1ED-4836-4175-8FE6-1C3958BFA0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AA9EA7-BF0B-4D52-B8C4-2228E031BF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31F2E5-2C8D-403D-A371-9672FF9645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AF6876-D146-4110-B55B-8105C944D5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5B3037-FF79-40F0-A16E-E1BA3F95BF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865D0F-9949-44BD-873D-307C9D9E75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516705-DBE1-4F9E-8966-CABD71DE4B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D62F41-C98B-4DD6-BA5F-39A0A6E231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ABE035-1F70-4920-96D7-B3A7615A87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4817A-5CB3-40A5-9DB3-136D28D619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69614-0133-445F-BE18-2D0FBBE6CF1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3E6065-D39A-4E63-B2E8-AC01223F15C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83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TextBox 19"/>
            <p:cNvSpPr/>
            <p:nvPr/>
          </p:nvSpPr>
          <p:spPr>
            <a:xfrm>
              <a:off x="1590120" y="5505120"/>
              <a:ext cx="616932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A Block Diagram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10"/>
          <p:cNvSpPr/>
          <p:nvPr/>
        </p:nvSpPr>
        <p:spPr>
          <a:xfrm>
            <a:off x="61722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Box 11"/>
          <p:cNvSpPr/>
          <p:nvPr/>
        </p:nvSpPr>
        <p:spPr>
          <a:xfrm>
            <a:off x="6172200" y="94644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Battery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12"/>
          <p:cNvSpPr/>
          <p:nvPr/>
        </p:nvSpPr>
        <p:spPr>
          <a:xfrm>
            <a:off x="253404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Box 13"/>
          <p:cNvSpPr/>
          <p:nvPr/>
        </p:nvSpPr>
        <p:spPr>
          <a:xfrm>
            <a:off x="-6628680" y="170676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6 Solar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14"/>
          <p:cNvSpPr/>
          <p:nvPr/>
        </p:nvSpPr>
        <p:spPr>
          <a:xfrm>
            <a:off x="41148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IHU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6"/>
          <p:cNvSpPr/>
          <p:nvPr/>
        </p:nvSpPr>
        <p:spPr>
          <a:xfrm>
            <a:off x="41148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Supply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3458880" y="1251000"/>
            <a:ext cx="655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5029200" y="12510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Line 27"/>
          <p:cNvSpPr/>
          <p:nvPr/>
        </p:nvSpPr>
        <p:spPr>
          <a:xfrm flipV="1">
            <a:off x="4876560" y="17082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Line 28"/>
          <p:cNvSpPr/>
          <p:nvPr/>
        </p:nvSpPr>
        <p:spPr>
          <a:xfrm>
            <a:off x="4572000" y="1708200"/>
            <a:ext cx="360" cy="68580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Line 31"/>
          <p:cNvSpPr/>
          <p:nvPr/>
        </p:nvSpPr>
        <p:spPr>
          <a:xfrm>
            <a:off x="1143000" y="262116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AutoShape 32"/>
          <p:cNvSpPr/>
          <p:nvPr/>
        </p:nvSpPr>
        <p:spPr>
          <a:xfrm flipV="1">
            <a:off x="878040" y="26204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Line 33"/>
          <p:cNvSpPr/>
          <p:nvPr/>
        </p:nvSpPr>
        <p:spPr>
          <a:xfrm>
            <a:off x="8001000" y="262260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AutoShape 34"/>
          <p:cNvSpPr/>
          <p:nvPr/>
        </p:nvSpPr>
        <p:spPr>
          <a:xfrm flipV="1">
            <a:off x="7736040" y="26222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Line 35"/>
          <p:cNvSpPr/>
          <p:nvPr/>
        </p:nvSpPr>
        <p:spPr>
          <a:xfrm flipH="1">
            <a:off x="1143000" y="4442040"/>
            <a:ext cx="2971800" cy="9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Line 36"/>
          <p:cNvSpPr/>
          <p:nvPr/>
        </p:nvSpPr>
        <p:spPr>
          <a:xfrm flipH="1" flipV="1">
            <a:off x="5029200" y="4449960"/>
            <a:ext cx="2971800" cy="144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43"/>
          <p:cNvSpPr/>
          <p:nvPr/>
        </p:nvSpPr>
        <p:spPr>
          <a:xfrm>
            <a:off x="20574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Science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Payloads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Line 44"/>
          <p:cNvSpPr/>
          <p:nvPr/>
        </p:nvSpPr>
        <p:spPr>
          <a:xfrm>
            <a:off x="2971800" y="28512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Box 45"/>
          <p:cNvSpPr/>
          <p:nvPr/>
        </p:nvSpPr>
        <p:spPr>
          <a:xfrm>
            <a:off x="5180400" y="1937160"/>
            <a:ext cx="9720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 bus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Box 46"/>
          <p:cNvSpPr/>
          <p:nvPr/>
        </p:nvSpPr>
        <p:spPr>
          <a:xfrm>
            <a:off x="741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70 cm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Box 47"/>
          <p:cNvSpPr/>
          <p:nvPr/>
        </p:nvSpPr>
        <p:spPr>
          <a:xfrm>
            <a:off x="7599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2 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48"/>
          <p:cNvSpPr/>
          <p:nvPr/>
        </p:nvSpPr>
        <p:spPr>
          <a:xfrm>
            <a:off x="61722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Box 49"/>
          <p:cNvSpPr/>
          <p:nvPr/>
        </p:nvSpPr>
        <p:spPr>
          <a:xfrm>
            <a:off x="6172200" y="2438640"/>
            <a:ext cx="91368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MagneticAttitude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Control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 54"/>
          <p:cNvSpPr/>
          <p:nvPr/>
        </p:nvSpPr>
        <p:spPr>
          <a:xfrm>
            <a:off x="4114800" y="39927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RF TxRx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Line 58"/>
          <p:cNvSpPr/>
          <p:nvPr/>
        </p:nvSpPr>
        <p:spPr>
          <a:xfrm>
            <a:off x="4582800" y="3308400"/>
            <a:ext cx="360" cy="684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Line 60"/>
          <p:cNvSpPr/>
          <p:nvPr/>
        </p:nvSpPr>
        <p:spPr>
          <a:xfrm>
            <a:off x="4876560" y="20894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Line 61"/>
          <p:cNvSpPr/>
          <p:nvPr/>
        </p:nvSpPr>
        <p:spPr>
          <a:xfrm flipV="1">
            <a:off x="4876560" y="33084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Box 62"/>
          <p:cNvSpPr/>
          <p:nvPr/>
        </p:nvSpPr>
        <p:spPr>
          <a:xfrm>
            <a:off x="5215320" y="3537360"/>
            <a:ext cx="90756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Telemetry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Line 63"/>
          <p:cNvSpPr/>
          <p:nvPr/>
        </p:nvSpPr>
        <p:spPr>
          <a:xfrm>
            <a:off x="4876560" y="36896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12"/>
          <p:cNvSpPr/>
          <p:nvPr/>
        </p:nvSpPr>
        <p:spPr>
          <a:xfrm>
            <a:off x="1385640" y="79632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Box 13"/>
          <p:cNvSpPr/>
          <p:nvPr/>
        </p:nvSpPr>
        <p:spPr>
          <a:xfrm>
            <a:off x="1348920" y="94860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1U Structure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radio-chip-based SDR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voice FM transponder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6" name="Group 10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7" name="Horizontal Scroll 9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TextBox 12"/>
            <p:cNvSpPr/>
            <p:nvPr/>
          </p:nvSpPr>
          <p:spPr>
            <a:xfrm>
              <a:off x="0" y="357120"/>
              <a:ext cx="9144000" cy="69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0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RF (Mike Swiatkowski)</a:t>
              </a:r>
              <a:endParaRPr b="0" lang="en-US" sz="4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3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0" name="Horizontal Scroll 1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TextBox 18"/>
            <p:cNvSpPr/>
            <p:nvPr/>
          </p:nvSpPr>
          <p:spPr>
            <a:xfrm>
              <a:off x="0" y="357120"/>
              <a:ext cx="9144000" cy="48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Flight Software (Cameron Mahaffey)</a:t>
              </a:r>
              <a:endParaRPr b="0" lang="en-US" sz="2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45756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familiar with the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4" name="Horizontal Scroll 4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5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Flight Software (Dave McCoy)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45756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familiar with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Identify Goals of Generalized LTM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list of desired changes in the LTM software better supporting the varying needs of different recipients.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RT-IHU Debug Cable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small board containing the debug circuitry and cabling for the TMS570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8" name="Group 15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9" name="Horizontal Scroll 13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TextBox 20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Flight Software (Chris Grill)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Flash Loader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an updated flash loader to load the RT-IHU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2" name="Group 16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3" name="Horizontal Scroll 14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TextBox 23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Flight Software (Heimir Sverrisson)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reaction wheels and motor control algorithms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Reaction Wheel controller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6" name="Group 1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7" name="Horizontal Scroll 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TextBox 3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Reaction Wheel (Tom Davis)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deployable solar panels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solar panel and hinge 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model of solar panels and hinges that fit in the pockets of the currently envisioned 3U structure.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Are we ready to prototype real hardware? Any luck getting cells?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0" name="Group 5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91" name="Horizontal Scroll 1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TextBox 24"/>
            <p:cNvSpPr/>
            <p:nvPr/>
          </p:nvSpPr>
          <p:spPr>
            <a:xfrm>
              <a:off x="0" y="357120"/>
              <a:ext cx="914400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Deployable Solar Panels (Vincent Risalvato)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Fox-Plus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Model Fox-Plus with ISISpace candidate components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Currently looking to reduce space required to mount AMSAT boards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4" name="Group 9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95" name="Horizontal Scroll 8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TextBox 10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Modeling (Marwan Aylouche)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18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Job Jar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0" name="Rounded Rectangle 1"/>
          <p:cNvSpPr/>
          <p:nvPr/>
        </p:nvSpPr>
        <p:spPr>
          <a:xfrm>
            <a:off x="299160" y="181800"/>
            <a:ext cx="863064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21"/>
          <p:cNvSpPr/>
          <p:nvPr/>
        </p:nvSpPr>
        <p:spPr>
          <a:xfrm>
            <a:off x="979560" y="704160"/>
            <a:ext cx="730980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2"/>
          <p:cNvSpPr/>
          <p:nvPr/>
        </p:nvSpPr>
        <p:spPr>
          <a:xfrm>
            <a:off x="979560" y="1856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13"/>
          <p:cNvSpPr/>
          <p:nvPr/>
        </p:nvSpPr>
        <p:spPr>
          <a:xfrm>
            <a:off x="979560" y="2972160"/>
            <a:ext cx="73098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17"/>
          <p:cNvSpPr/>
          <p:nvPr/>
        </p:nvSpPr>
        <p:spPr>
          <a:xfrm>
            <a:off x="979560" y="4088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Prototype Slow-Scan Transmitter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DejaVu Sans"/>
              </a:rPr>
              <a:t>Prototype a slow-scan transmitter using an embedded platform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4"/>
          <p:cNvGrpSpPr/>
          <p:nvPr/>
        </p:nvGrpSpPr>
        <p:grpSpPr>
          <a:xfrm>
            <a:off x="1017360" y="182160"/>
            <a:ext cx="2909160" cy="4841280"/>
            <a:chOff x="1017360" y="182160"/>
            <a:chExt cx="2909160" cy="4841280"/>
          </a:xfrm>
        </p:grpSpPr>
        <p:sp>
          <p:nvSpPr>
            <p:cNvPr id="126" name="Right Arrow 12"/>
            <p:cNvSpPr/>
            <p:nvPr/>
          </p:nvSpPr>
          <p:spPr>
            <a:xfrm rot="17436000">
              <a:off x="140400" y="1924920"/>
              <a:ext cx="4662360" cy="1355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dd7ee"/>
            </a:solidFill>
            <a:ln w="57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Rectangle 5"/>
            <p:cNvSpPr/>
            <p:nvPr/>
          </p:nvSpPr>
          <p:spPr>
            <a:xfrm>
              <a:off x="1439280" y="38030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A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Rectangle 6"/>
            <p:cNvSpPr/>
            <p:nvPr/>
          </p:nvSpPr>
          <p:spPr>
            <a:xfrm>
              <a:off x="1708920" y="31456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S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Rectangle 7"/>
            <p:cNvSpPr/>
            <p:nvPr/>
          </p:nvSpPr>
          <p:spPr>
            <a:xfrm>
              <a:off x="2758320" y="5284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T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Rectangle 8"/>
            <p:cNvSpPr/>
            <p:nvPr/>
          </p:nvSpPr>
          <p:spPr>
            <a:xfrm>
              <a:off x="2228040" y="18370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E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Rectangle 9"/>
            <p:cNvSpPr/>
            <p:nvPr/>
          </p:nvSpPr>
          <p:spPr>
            <a:xfrm>
              <a:off x="1931400" y="24944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C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Rectangle 10"/>
            <p:cNvSpPr/>
            <p:nvPr/>
          </p:nvSpPr>
          <p:spPr>
            <a:xfrm>
              <a:off x="2439360" y="1186200"/>
              <a:ext cx="7527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N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3" name="TextBox 15"/>
          <p:cNvSpPr/>
          <p:nvPr/>
        </p:nvSpPr>
        <p:spPr>
          <a:xfrm>
            <a:off x="3572280" y="2144880"/>
            <a:ext cx="19393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rush Script MT"/>
                <a:ea typeface="DejaVu Sans"/>
              </a:rPr>
              <a:t>and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" name="Group 17"/>
          <p:cNvGrpSpPr/>
          <p:nvPr/>
        </p:nvGrpSpPr>
        <p:grpSpPr>
          <a:xfrm>
            <a:off x="5814000" y="1468080"/>
            <a:ext cx="2142360" cy="2709720"/>
            <a:chOff x="5814000" y="1468080"/>
            <a:chExt cx="2142360" cy="2709720"/>
          </a:xfrm>
        </p:grpSpPr>
        <p:pic>
          <p:nvPicPr>
            <p:cNvPr id="135" name="Picture 13" descr=""/>
            <p:cNvPicPr/>
            <p:nvPr/>
          </p:nvPicPr>
          <p:blipFill>
            <a:blip r:embed="rId1"/>
            <a:stretch/>
          </p:blipFill>
          <p:spPr>
            <a:xfrm>
              <a:off x="5814000" y="1468080"/>
              <a:ext cx="2142360" cy="214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6" name="TextBox 16"/>
            <p:cNvSpPr/>
            <p:nvPr/>
          </p:nvSpPr>
          <p:spPr>
            <a:xfrm>
              <a:off x="6255360" y="3600000"/>
              <a:ext cx="142668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cc6600"/>
                  </a:solidFill>
                  <a:latin typeface="Arial Black"/>
                  <a:ea typeface="DejaVu Sans"/>
                </a:rPr>
                <a:t>FOX+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7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38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What’s Happening?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0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RT-IHU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V1.1 Development Boards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5 more assembled V1.1 RT-IHU boards.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" name="Group 6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43" name="Horizontal Scroll 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TextBox 7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RT-IHU (Zach Metzinger)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digital packet communication 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Team Lead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Group 12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47" name="Horizontal Scroll 11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TextBox 14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PACSAT (Bill Reed)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PACSAT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RT-IHU Breakout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two RT-IHU breakout boards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Ordered headers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Hopefully progress this weekend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Change connection on debug boards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12 debug boards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DONE!!!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" name="Group 2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1" name="Horizontal Scroll 3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TextBox 4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PACSAT (Jim McCullers)</a:t>
              </a:r>
              <a:endParaRPr b="0" lang="en-US" sz="3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3U space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3U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Looking into the options for an assembled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Group 7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5" name="Horizontal Scroll 6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TextBox 8"/>
            <p:cNvSpPr/>
            <p:nvPr/>
          </p:nvSpPr>
          <p:spPr>
            <a:xfrm>
              <a:off x="0" y="357120"/>
              <a:ext cx="914400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Structure (Tom Karnauskas)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Structure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Research ISISpace component options for inclusion in 1U Fox-Plus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8" name="Group 11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9" name="Horizontal Scroll 10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TextBox 11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Structure (Thomas Wu)</a:t>
              </a:r>
              <a:endParaRPr b="0" lang="en-US" sz="3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Advance systems engineering tasks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Begin working on power budget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2" name="Group 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3" name="Horizontal Scroll 7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TextBox 9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Systems Engineering (Mike Moore)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42612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2018-01-07T03:24:18Z</dcterms:created>
  <dc:creator>Eric Skoog</dc:creator>
  <dc:description/>
  <dc:language>en-US</dc:language>
  <cp:lastModifiedBy/>
  <cp:lastPrinted>2022-11-16T16:17:23Z</cp:lastPrinted>
  <dcterms:modified xsi:type="dcterms:W3CDTF">2022-12-14T12:38:21Z</dcterms:modified>
  <cp:revision>3068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5</vt:r8>
  </property>
</Properties>
</file>