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1" r:id="rId4"/>
    <p:sldId id="260" r:id="rId5"/>
    <p:sldId id="263" r:id="rId6"/>
    <p:sldId id="259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50E1-0B4B-F948-A680-ECA54B2DE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3997F-647F-2C3F-3A85-B997F8D66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D8FB-D213-85F6-02E3-667ADDD7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49EF-EE84-DAB1-3720-741848CF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E16B-CD2D-8A84-ABE9-72AD3B08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5D3A-4CE5-8BAD-E4B8-6FA9DA35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1B2E-923F-FAA1-903F-1171BC12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345E-5589-06C4-FC51-3EA8A4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79F2-E13E-0384-D252-D3E4F77C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71F5-1605-14FC-B861-223FBC18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B3C50-2EC8-9F97-C6E3-0B418890E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65576-11C4-3622-CC43-D295C49CE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872E-5215-8CDC-F8E5-74E856F2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911E-9890-1C77-F405-6F5CCC1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0495-D031-ECC4-DD31-404CF5FD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872E-79DA-5758-1FA0-7C0AACDD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9CBE-08A2-6452-3EFD-C26E0769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5D2D-E7D6-C630-E2D4-7CE962F9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6ABD-5FE7-4C52-BE50-3F94D363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1408-0BAE-12D2-8EF3-D33C3180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140C-C38E-CF09-0A8F-258CA025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6A88-1BBF-FAD2-4816-92C80942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D9A3-177E-F8A0-2F82-6F7D6FDF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E276-9BF8-4BBE-A852-CEDA824E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E41F-4688-8E08-6217-B0ED2D2F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E273-F0CE-159B-8E1D-5190D306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C0EA-66B2-71AF-366E-C476D96A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4E43E-D038-F911-3049-CE16496E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C008-4E1F-7D0E-B77D-94F91627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4193-E3CC-11E4-40BC-ECEC214D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3F52-ACAF-2B48-D9B7-100F2A40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47DF-E347-BDDC-468C-1509870A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034F-B63E-2583-656A-E564DCA4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C96C-D78B-E43A-7336-9C79D157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ED01-7636-6249-FEB8-5DD80CEAE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28F5A-E1BC-349D-FE71-DBE2CBE0A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91631-951F-E554-313B-930F3AF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A6F02-BCDB-C4E4-FD5C-09A7B943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6BE59-A7F5-23C1-1F48-ED80F481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124C-1F5C-FA9D-D51C-C4A0DA06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D8C90-76E5-36D5-C26F-198E520B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C0E02-7593-E549-54DE-F32D506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BF09-085A-C0E3-352A-799937D6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D810F-D39B-92CD-3A86-6A28A3EE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55065-5741-9674-2F40-CDCBA3D2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197AE-23B7-ECFF-5B9B-94A44E36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F9D-2F9A-04F1-BEA1-F59E8ABE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CF5F-C4E5-F90B-AFFB-7A7C5A3F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3A06C-C772-3243-4B14-CD63FA96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ADB8-590D-5301-87A5-142ED533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1C38-A0E7-2079-1779-1E50C43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B5EDB-0846-B5A3-D6EC-F0D5717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7291-C1C5-9B74-9F04-1A51EC7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CE06B-4540-01F4-1FC8-7943BE36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EF130-C5A2-E770-5414-1168242F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CE6C-8C2F-AD16-4093-C3E53088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43C78-5ECC-720E-BF8A-9524854A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58D6-D529-3766-C388-3629582D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6736F-71C4-6F36-A3E8-D5E1581F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5FE8-551F-8DA8-606C-C62569BD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9861-CD36-D600-750A-5BB29D0BD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5FEE-C32A-8415-BE71-B40D01638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8776-CAEF-B6AE-39F6-3B8F3E14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C70-4DB2-35ED-0D6E-3D5AA9760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Fox+ Mechanical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B02A7-21A2-24EE-94C1-38CBBBD74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Robinson</a:t>
            </a:r>
          </a:p>
          <a:p>
            <a:r>
              <a:rPr lang="en-US" dirty="0"/>
              <a:t>KA3WDW</a:t>
            </a:r>
          </a:p>
          <a:p>
            <a:r>
              <a:rPr lang="en-US" dirty="0"/>
              <a:t>18Dec2024</a:t>
            </a:r>
          </a:p>
        </p:txBody>
      </p:sp>
    </p:spTree>
    <p:extLst>
      <p:ext uri="{BB962C8B-B14F-4D97-AF65-F5344CB8AC3E}">
        <p14:creationId xmlns:p14="http://schemas.microsoft.com/office/powerpoint/2010/main" val="36534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58F845-568F-2693-E83F-2D9A1B54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396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08383-9291-2598-5028-1FC92102043C}"/>
              </a:ext>
            </a:extLst>
          </p:cNvPr>
          <p:cNvSpPr txBox="1"/>
          <p:nvPr/>
        </p:nvSpPr>
        <p:spPr>
          <a:xfrm>
            <a:off x="7832993" y="4318612"/>
            <a:ext cx="2082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ISISpace Battery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2127D-B0BA-9AAC-8BAF-F9D56B0D26CF}"/>
              </a:ext>
            </a:extLst>
          </p:cNvPr>
          <p:cNvSpPr txBox="1"/>
          <p:nvPr/>
        </p:nvSpPr>
        <p:spPr>
          <a:xfrm>
            <a:off x="7832992" y="3699833"/>
            <a:ext cx="2082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RXTX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B032B-A6CC-011A-2ED8-28588D37B83E}"/>
              </a:ext>
            </a:extLst>
          </p:cNvPr>
          <p:cNvSpPr txBox="1"/>
          <p:nvPr/>
        </p:nvSpPr>
        <p:spPr>
          <a:xfrm>
            <a:off x="7832992" y="3081054"/>
            <a:ext cx="2082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ICR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4A569-BCFE-9517-A6FB-E3D0F1838E56}"/>
              </a:ext>
            </a:extLst>
          </p:cNvPr>
          <p:cNvSpPr txBox="1"/>
          <p:nvPr/>
        </p:nvSpPr>
        <p:spPr>
          <a:xfrm>
            <a:off x="7832992" y="2462275"/>
            <a:ext cx="2082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LIHU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48C30-DA79-CC9B-E1DD-EA17394C2B50}"/>
              </a:ext>
            </a:extLst>
          </p:cNvPr>
          <p:cNvSpPr txBox="1"/>
          <p:nvPr/>
        </p:nvSpPr>
        <p:spPr>
          <a:xfrm>
            <a:off x="7832992" y="1843496"/>
            <a:ext cx="2082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ISISpace PIU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8FFB-ACE0-6010-0A33-BA41AD7974E2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632154" y="1762699"/>
            <a:ext cx="1200838" cy="265463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602B22-92CF-B7CA-3B5D-13413638AD2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555036" y="2544896"/>
            <a:ext cx="1277956" cy="102045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F13896-4373-2E6E-41C7-CC9F7B53761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365521" y="3081054"/>
            <a:ext cx="1467471" cy="184666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B6EC44-200E-0956-934E-A339CB0178B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135609" y="3557533"/>
            <a:ext cx="1697383" cy="326966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6A5BFF-4DD0-DCC1-104C-AB94839161E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455884" y="4318612"/>
            <a:ext cx="1377109" cy="184666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F6299-C597-EA99-45AA-A0A119F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8AA84B-7893-2A41-702F-59B67B9E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5396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261478-5E15-A0AB-E98B-7CDB6516C420}"/>
              </a:ext>
            </a:extLst>
          </p:cNvPr>
          <p:cNvSpPr/>
          <p:nvPr/>
        </p:nvSpPr>
        <p:spPr>
          <a:xfrm>
            <a:off x="4538948" y="2203375"/>
            <a:ext cx="2093206" cy="1046601"/>
          </a:xfrm>
          <a:prstGeom prst="rect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CD518-C7C7-ABFB-2144-6FF6F8E5A5DE}"/>
              </a:ext>
            </a:extLst>
          </p:cNvPr>
          <p:cNvSpPr txBox="1"/>
          <p:nvPr/>
        </p:nvSpPr>
        <p:spPr>
          <a:xfrm>
            <a:off x="7932142" y="2603660"/>
            <a:ext cx="3238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dirty="0" err="1"/>
              <a:t>Samtec</a:t>
            </a:r>
            <a:r>
              <a:rPr lang="en-US" dirty="0"/>
              <a:t> ESQ-106-12-G-D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FB594A-C3FC-32C5-7F19-EB469648A00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731305" y="2522863"/>
            <a:ext cx="1200837" cy="265463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532025-BF42-5FFF-DC51-B85D4F2E7BA2}"/>
              </a:ext>
            </a:extLst>
          </p:cNvPr>
          <p:cNvSpPr txBox="1"/>
          <p:nvPr/>
        </p:nvSpPr>
        <p:spPr>
          <a:xfrm>
            <a:off x="7845778" y="3429000"/>
            <a:ext cx="3622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completely honest, not sure how these PC-104 type connectors install. The solid model for this part (from Mouser) had these two pieces, so I put one on the “bottom” of the board and one on the “top.” </a:t>
            </a:r>
          </a:p>
        </p:txBody>
      </p:sp>
    </p:spTree>
    <p:extLst>
      <p:ext uri="{BB962C8B-B14F-4D97-AF65-F5344CB8AC3E}">
        <p14:creationId xmlns:p14="http://schemas.microsoft.com/office/powerpoint/2010/main" val="15814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88E7-FCFD-9A61-4650-9E8E2BC4F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D16D1-F631-6A01-C780-DC3B578B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32427" cy="3913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3BC597-012B-D91E-21FB-FDA33F798F17}"/>
              </a:ext>
            </a:extLst>
          </p:cNvPr>
          <p:cNvSpPr txBox="1"/>
          <p:nvPr/>
        </p:nvSpPr>
        <p:spPr>
          <a:xfrm>
            <a:off x="4899378" y="3913349"/>
            <a:ext cx="702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LIHU board with the (4) ESQ-106-12-G-D connectors. The two on the right should be  ESQ-107-12-G-D but that STEP model wasn’t available (easily) through Mouser. This position aligns with the ISISpace PIU CSKB-Lite connector in the assembly model.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0CDFED-5809-B2A9-E1F8-E07D9258FC15}"/>
              </a:ext>
            </a:extLst>
          </p:cNvPr>
          <p:cNvSpPr/>
          <p:nvPr/>
        </p:nvSpPr>
        <p:spPr>
          <a:xfrm>
            <a:off x="3800820" y="3349127"/>
            <a:ext cx="429657" cy="330506"/>
          </a:xfrm>
          <a:prstGeom prst="ellipse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13152A-8E23-D3DB-13EF-76A4B1ADF33D}"/>
              </a:ext>
            </a:extLst>
          </p:cNvPr>
          <p:cNvSpPr/>
          <p:nvPr/>
        </p:nvSpPr>
        <p:spPr>
          <a:xfrm>
            <a:off x="6960824" y="1975305"/>
            <a:ext cx="429657" cy="330506"/>
          </a:xfrm>
          <a:prstGeom prst="ellipse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63CF84-F7C9-04CD-9542-79B339B55001}"/>
              </a:ext>
            </a:extLst>
          </p:cNvPr>
          <p:cNvSpPr/>
          <p:nvPr/>
        </p:nvSpPr>
        <p:spPr>
          <a:xfrm>
            <a:off x="427823" y="1879555"/>
            <a:ext cx="429657" cy="330506"/>
          </a:xfrm>
          <a:prstGeom prst="ellipse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52755E-5672-2490-9D76-D53525E7F6A4}"/>
              </a:ext>
            </a:extLst>
          </p:cNvPr>
          <p:cNvSpPr/>
          <p:nvPr/>
        </p:nvSpPr>
        <p:spPr>
          <a:xfrm>
            <a:off x="3800820" y="394770"/>
            <a:ext cx="429657" cy="330506"/>
          </a:xfrm>
          <a:prstGeom prst="ellipse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05F30-A4F5-0F75-7766-DA6C06B41927}"/>
              </a:ext>
            </a:extLst>
          </p:cNvPr>
          <p:cNvSpPr txBox="1"/>
          <p:nvPr/>
        </p:nvSpPr>
        <p:spPr>
          <a:xfrm>
            <a:off x="216665" y="4015252"/>
            <a:ext cx="2038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Thru holes align to the ISISpace hole pattern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B0D539-710D-6FCF-3F95-2DE8455CD7F9}"/>
              </a:ext>
            </a:extLst>
          </p:cNvPr>
          <p:cNvCxnSpPr>
            <a:stCxn id="9" idx="0"/>
            <a:endCxn id="7" idx="4"/>
          </p:cNvCxnSpPr>
          <p:nvPr/>
        </p:nvCxnSpPr>
        <p:spPr>
          <a:xfrm flipH="1" flipV="1">
            <a:off x="642652" y="2210061"/>
            <a:ext cx="593074" cy="1805191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4E3C0-6A88-17F0-0ED6-09ED36920489}"/>
              </a:ext>
            </a:extLst>
          </p:cNvPr>
          <p:cNvCxnSpPr>
            <a:stCxn id="9" idx="0"/>
          </p:cNvCxnSpPr>
          <p:nvPr/>
        </p:nvCxnSpPr>
        <p:spPr>
          <a:xfrm flipV="1">
            <a:off x="1235726" y="3610918"/>
            <a:ext cx="2565094" cy="404334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54FEB8-FC55-E657-35C1-ABA2AC91E152}"/>
              </a:ext>
            </a:extLst>
          </p:cNvPr>
          <p:cNvCxnSpPr>
            <a:stCxn id="9" idx="0"/>
          </p:cNvCxnSpPr>
          <p:nvPr/>
        </p:nvCxnSpPr>
        <p:spPr>
          <a:xfrm flipV="1">
            <a:off x="1235726" y="725276"/>
            <a:ext cx="2565094" cy="3289976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30D84A-DBF2-EADA-5169-DDF3E6FD7F72}"/>
              </a:ext>
            </a:extLst>
          </p:cNvPr>
          <p:cNvCxnSpPr>
            <a:stCxn id="9" idx="0"/>
          </p:cNvCxnSpPr>
          <p:nvPr/>
        </p:nvCxnSpPr>
        <p:spPr>
          <a:xfrm flipV="1">
            <a:off x="1235726" y="2210061"/>
            <a:ext cx="5627782" cy="1805191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769D66-A2BE-0DC4-9AE7-2918CC5A147D}"/>
              </a:ext>
            </a:extLst>
          </p:cNvPr>
          <p:cNvSpPr txBox="1"/>
          <p:nvPr/>
        </p:nvSpPr>
        <p:spPr>
          <a:xfrm>
            <a:off x="21614" y="0"/>
            <a:ext cx="471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LIHU Details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75E2E-B1E2-8CEB-D74C-E69A47FB39C3}"/>
              </a:ext>
            </a:extLst>
          </p:cNvPr>
          <p:cNvCxnSpPr/>
          <p:nvPr/>
        </p:nvCxnSpPr>
        <p:spPr>
          <a:xfrm>
            <a:off x="4402667" y="248356"/>
            <a:ext cx="3429760" cy="163119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947092-6977-17A9-109B-8293D4747A2D}"/>
              </a:ext>
            </a:extLst>
          </p:cNvPr>
          <p:cNvSpPr txBox="1"/>
          <p:nvPr/>
        </p:nvSpPr>
        <p:spPr>
          <a:xfrm>
            <a:off x="6096000" y="72527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96mm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DADB17-793C-E205-C9DF-854A2D3682AA}"/>
              </a:ext>
            </a:extLst>
          </p:cNvPr>
          <p:cNvCxnSpPr>
            <a:cxnSpLocks/>
          </p:cNvCxnSpPr>
          <p:nvPr/>
        </p:nvCxnSpPr>
        <p:spPr>
          <a:xfrm flipV="1">
            <a:off x="137168" y="248356"/>
            <a:ext cx="3878480" cy="165852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16422A-6A38-F593-42D2-6BAFFEF16DC4}"/>
              </a:ext>
            </a:extLst>
          </p:cNvPr>
          <p:cNvSpPr txBox="1"/>
          <p:nvPr/>
        </p:nvSpPr>
        <p:spPr>
          <a:xfrm>
            <a:off x="1447076" y="63094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92mm</a:t>
            </a:r>
          </a:p>
        </p:txBody>
      </p:sp>
    </p:spTree>
    <p:extLst>
      <p:ext uri="{BB962C8B-B14F-4D97-AF65-F5344CB8AC3E}">
        <p14:creationId xmlns:p14="http://schemas.microsoft.com/office/powerpoint/2010/main" val="38345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69FFE-946F-0D63-38C0-D86AEF5D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EF77A-F7D7-AF0E-F2CE-1B582ED7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47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295AF-E297-8FF0-0145-7C62FA3DC7AD}"/>
              </a:ext>
            </a:extLst>
          </p:cNvPr>
          <p:cNvSpPr txBox="1"/>
          <p:nvPr/>
        </p:nvSpPr>
        <p:spPr>
          <a:xfrm>
            <a:off x="7975600" y="1252835"/>
            <a:ext cx="410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piece on the top (is it needed?) is 4.826mm, so could save some space if it isn’t required.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B510F1-EB67-8E5E-8E91-7720F4206260}"/>
              </a:ext>
            </a:extLst>
          </p:cNvPr>
          <p:cNvCxnSpPr>
            <a:stCxn id="5" idx="1"/>
          </p:cNvCxnSpPr>
          <p:nvPr/>
        </p:nvCxnSpPr>
        <p:spPr>
          <a:xfrm flipH="1">
            <a:off x="4140200" y="1714500"/>
            <a:ext cx="3835400" cy="787400"/>
          </a:xfrm>
          <a:prstGeom prst="straightConnector1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4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03898-3E18-22BA-D454-8B988C843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0E169-D1FC-BDCD-38E2-988601D1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022" y="428978"/>
            <a:ext cx="4854556" cy="5779911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D9E94-4288-274C-DFF3-E85285374B84}"/>
              </a:ext>
            </a:extLst>
          </p:cNvPr>
          <p:cNvSpPr txBox="1"/>
          <p:nvPr/>
        </p:nvSpPr>
        <p:spPr>
          <a:xfrm>
            <a:off x="8445321" y="6208889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X-Section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C57D4-813B-2131-EB42-8D787DF68506}"/>
              </a:ext>
            </a:extLst>
          </p:cNvPr>
          <p:cNvSpPr txBox="1"/>
          <p:nvPr/>
        </p:nvSpPr>
        <p:spPr>
          <a:xfrm>
            <a:off x="4676775" y="5686425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ISISpace Frame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E3D5-ACCA-6DAA-589D-51EE73CCD76F}"/>
              </a:ext>
            </a:extLst>
          </p:cNvPr>
          <p:cNvCxnSpPr>
            <a:stCxn id="5" idx="3"/>
          </p:cNvCxnSpPr>
          <p:nvPr/>
        </p:nvCxnSpPr>
        <p:spPr>
          <a:xfrm flipV="1">
            <a:off x="6071196" y="5629275"/>
            <a:ext cx="1043979" cy="211039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3DF811-47A3-8951-8155-11CB743A6883}"/>
              </a:ext>
            </a:extLst>
          </p:cNvPr>
          <p:cNvSpPr txBox="1"/>
          <p:nvPr/>
        </p:nvSpPr>
        <p:spPr>
          <a:xfrm>
            <a:off x="3635336" y="5350073"/>
            <a:ext cx="2435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M2.5 </a:t>
            </a:r>
            <a:r>
              <a:rPr lang="en-US" sz="1400" dirty="0" err="1"/>
              <a:t>C’sunk</a:t>
            </a:r>
            <a:r>
              <a:rPr lang="en-US" sz="1400" dirty="0"/>
              <a:t> Fastener (COTS)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3F38D-75D3-84D4-8CB8-066131229BC4}"/>
              </a:ext>
            </a:extLst>
          </p:cNvPr>
          <p:cNvSpPr txBox="1"/>
          <p:nvPr/>
        </p:nvSpPr>
        <p:spPr>
          <a:xfrm>
            <a:off x="2842234" y="5013721"/>
            <a:ext cx="3228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M2.5 Female Threaded Standoff (COTS)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D3D1A-7546-B3F4-F550-D8083CDE8D2E}"/>
              </a:ext>
            </a:extLst>
          </p:cNvPr>
          <p:cNvSpPr txBox="1"/>
          <p:nvPr/>
        </p:nvSpPr>
        <p:spPr>
          <a:xfrm>
            <a:off x="1748794" y="4308794"/>
            <a:ext cx="4322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M2.5 Threaded Rod (COTS, will need machined down)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9F5FD4-E63C-60A2-0044-2297BB557E72}"/>
              </a:ext>
            </a:extLst>
          </p:cNvPr>
          <p:cNvCxnSpPr>
            <a:stCxn id="9" idx="3"/>
          </p:cNvCxnSpPr>
          <p:nvPr/>
        </p:nvCxnSpPr>
        <p:spPr>
          <a:xfrm flipV="1">
            <a:off x="6071196" y="5350073"/>
            <a:ext cx="1234479" cy="153889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6AF2B0-A0DB-2192-E473-2B04BE4DF769}"/>
              </a:ext>
            </a:extLst>
          </p:cNvPr>
          <p:cNvCxnSpPr>
            <a:cxnSpLocks/>
          </p:cNvCxnSpPr>
          <p:nvPr/>
        </p:nvCxnSpPr>
        <p:spPr>
          <a:xfrm flipV="1">
            <a:off x="6071196" y="5086238"/>
            <a:ext cx="1167804" cy="94914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239B0C-2B4D-96B0-0574-3F51C1B108F4}"/>
              </a:ext>
            </a:extLst>
          </p:cNvPr>
          <p:cNvCxnSpPr>
            <a:cxnSpLocks/>
          </p:cNvCxnSpPr>
          <p:nvPr/>
        </p:nvCxnSpPr>
        <p:spPr>
          <a:xfrm flipV="1">
            <a:off x="6031210" y="4371601"/>
            <a:ext cx="1296690" cy="9212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38B55D-4860-8C9F-A729-4CD68AEA900B}"/>
              </a:ext>
            </a:extLst>
          </p:cNvPr>
          <p:cNvSpPr txBox="1"/>
          <p:nvPr/>
        </p:nvSpPr>
        <p:spPr>
          <a:xfrm>
            <a:off x="4569953" y="1352219"/>
            <a:ext cx="13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ISISpace Frame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70FDAF-0760-E7D5-2E24-DFC6AD97CB26}"/>
              </a:ext>
            </a:extLst>
          </p:cNvPr>
          <p:cNvCxnSpPr>
            <a:cxnSpLocks/>
          </p:cNvCxnSpPr>
          <p:nvPr/>
        </p:nvCxnSpPr>
        <p:spPr>
          <a:xfrm>
            <a:off x="5939620" y="1508966"/>
            <a:ext cx="1175555" cy="20605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72CD83-5AFD-D019-070C-64AA64C8DD0F}"/>
              </a:ext>
            </a:extLst>
          </p:cNvPr>
          <p:cNvSpPr txBox="1"/>
          <p:nvPr/>
        </p:nvSpPr>
        <p:spPr>
          <a:xfrm>
            <a:off x="4060014" y="3358897"/>
            <a:ext cx="20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FOX-ME-117-01 Spacers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136D29-C78D-E55D-0B68-A4FC2BADAFD8}"/>
              </a:ext>
            </a:extLst>
          </p:cNvPr>
          <p:cNvCxnSpPr>
            <a:stCxn id="20" idx="3"/>
          </p:cNvCxnSpPr>
          <p:nvPr/>
        </p:nvCxnSpPr>
        <p:spPr>
          <a:xfrm flipV="1">
            <a:off x="6120706" y="3301747"/>
            <a:ext cx="1043979" cy="211039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B2613-F9D6-6FD3-EAAF-EE80AC131D2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120706" y="3512786"/>
            <a:ext cx="1043979" cy="254106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DF78C-CFF6-93F0-D748-E3CB3367C16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120706" y="2850926"/>
            <a:ext cx="1059218" cy="66186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969B15-E0D3-5159-2B31-2906AF042835}"/>
              </a:ext>
            </a:extLst>
          </p:cNvPr>
          <p:cNvSpPr txBox="1"/>
          <p:nvPr/>
        </p:nvSpPr>
        <p:spPr>
          <a:xfrm>
            <a:off x="3970518" y="2395317"/>
            <a:ext cx="206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13mm Spacer (COTS)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99E090-8001-FBA6-E966-7B4FC657044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031210" y="2337533"/>
            <a:ext cx="1148714" cy="211673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FAF92E-708E-3A58-DD9C-69398EB1520A}"/>
              </a:ext>
            </a:extLst>
          </p:cNvPr>
          <p:cNvSpPr txBox="1"/>
          <p:nvPr/>
        </p:nvSpPr>
        <p:spPr>
          <a:xfrm>
            <a:off x="3955129" y="2052104"/>
            <a:ext cx="2060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Washer/Shim (COTS)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0A7D32-7439-6A3F-F1C0-C0EB2046211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015821" y="1994320"/>
            <a:ext cx="1148714" cy="211673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905A52-5A0F-BC84-6E12-C1CD170B0078}"/>
              </a:ext>
            </a:extLst>
          </p:cNvPr>
          <p:cNvSpPr txBox="1"/>
          <p:nvPr/>
        </p:nvSpPr>
        <p:spPr>
          <a:xfrm>
            <a:off x="21614" y="0"/>
            <a:ext cx="471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 Up Hardware</a:t>
            </a:r>
          </a:p>
        </p:txBody>
      </p:sp>
    </p:spTree>
    <p:extLst>
      <p:ext uri="{BB962C8B-B14F-4D97-AF65-F5344CB8AC3E}">
        <p14:creationId xmlns:p14="http://schemas.microsoft.com/office/powerpoint/2010/main" val="109985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8FADE-780A-9FD3-10DF-AF3C1D41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44FF0-5C13-AFC2-89E9-2B0E9787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41" y="0"/>
            <a:ext cx="4854556" cy="5779911"/>
          </a:xfrm>
          <a:prstGeom prst="rect">
            <a:avLst/>
          </a:prstGeom>
          <a:ln w="127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A7566-13E7-5124-7F8E-A45EC27473D5}"/>
              </a:ext>
            </a:extLst>
          </p:cNvPr>
          <p:cNvSpPr txBox="1"/>
          <p:nvPr/>
        </p:nvSpPr>
        <p:spPr>
          <a:xfrm>
            <a:off x="8419140" y="5779911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X-Section 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AD6EC0-C1EE-7F63-AFFD-12E03CA40992}"/>
              </a:ext>
            </a:extLst>
          </p:cNvPr>
          <p:cNvSpPr/>
          <p:nvPr/>
        </p:nvSpPr>
        <p:spPr>
          <a:xfrm>
            <a:off x="6984225" y="4417460"/>
            <a:ext cx="561861" cy="539826"/>
          </a:xfrm>
          <a:prstGeom prst="rect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E8981-7167-C9B7-ADAE-C1EE2513C4DE}"/>
              </a:ext>
            </a:extLst>
          </p:cNvPr>
          <p:cNvSpPr txBox="1"/>
          <p:nvPr/>
        </p:nvSpPr>
        <p:spPr>
          <a:xfrm>
            <a:off x="501373" y="2946980"/>
            <a:ext cx="44643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Originally wanted to not have this threaded spacer here and have the ISISpace battery sit on the frame. I would then move this threaded spacer to the “top” of the battery (in place of the FOX-ME-117-01 spacer) and run a long M2.5 </a:t>
            </a:r>
            <a:r>
              <a:rPr lang="en-US" sz="1600" dirty="0" err="1"/>
              <a:t>c’sunk</a:t>
            </a:r>
            <a:r>
              <a:rPr lang="en-US" sz="1600" dirty="0"/>
              <a:t> thread from the frame through the battery to the threaded spacer. Couldn’t seem to located a good reliable M2.5 </a:t>
            </a:r>
            <a:r>
              <a:rPr lang="en-US" sz="1600" dirty="0" err="1"/>
              <a:t>c’sunk</a:t>
            </a:r>
            <a:r>
              <a:rPr lang="en-US" sz="1600" dirty="0"/>
              <a:t> fastener long enough. If we hear back from ISISpace and M2.5 isn’t the right size (from the model, seems small) then we might be able to re-configure. With this layout there is some dead space under the battery.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15A9D8-2ECC-1AFB-EE2D-244E287FCE2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65700" y="4593585"/>
            <a:ext cx="1860141" cy="93788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178AB-BFA3-39E1-B9D7-DE4A587386B2}"/>
              </a:ext>
            </a:extLst>
          </p:cNvPr>
          <p:cNvSpPr/>
          <p:nvPr/>
        </p:nvSpPr>
        <p:spPr>
          <a:xfrm>
            <a:off x="6984225" y="1200839"/>
            <a:ext cx="561861" cy="539826"/>
          </a:xfrm>
          <a:prstGeom prst="rect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FBD6D0-0F74-89EF-F424-A572DE6F0001}"/>
              </a:ext>
            </a:extLst>
          </p:cNvPr>
          <p:cNvSpPr txBox="1"/>
          <p:nvPr/>
        </p:nvSpPr>
        <p:spPr>
          <a:xfrm>
            <a:off x="2038120" y="1131422"/>
            <a:ext cx="275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Small gap here; will need to put a washer/shim/spacer there (easy)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30B3B2-FF38-BF33-6713-5C62DC7FC16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792103" y="1546921"/>
            <a:ext cx="2115238" cy="3013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B209AF0-FCEC-5CE5-6B9E-DC97145BA4A2}"/>
              </a:ext>
            </a:extLst>
          </p:cNvPr>
          <p:cNvSpPr txBox="1"/>
          <p:nvPr/>
        </p:nvSpPr>
        <p:spPr>
          <a:xfrm>
            <a:off x="21614" y="0"/>
            <a:ext cx="471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 Re-Arranging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BC17AD-6126-0F06-F40E-4BB9102017A1}"/>
              </a:ext>
            </a:extLst>
          </p:cNvPr>
          <p:cNvSpPr txBox="1"/>
          <p:nvPr/>
        </p:nvSpPr>
        <p:spPr>
          <a:xfrm>
            <a:off x="374055" y="6356264"/>
            <a:ext cx="11443889" cy="400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This mounting scheme shown matches the stack up on the 1U frame that I have</a:t>
            </a:r>
          </a:p>
        </p:txBody>
      </p:sp>
    </p:spTree>
    <p:extLst>
      <p:ext uri="{BB962C8B-B14F-4D97-AF65-F5344CB8AC3E}">
        <p14:creationId xmlns:p14="http://schemas.microsoft.com/office/powerpoint/2010/main" val="42006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B0D35-1F16-DF13-E1C1-CDA2E048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064A0-8E4D-10A1-72FD-8C88D862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07" y="253388"/>
            <a:ext cx="5247814" cy="5971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ACED9-258D-3EA0-B1DB-127A5F417BF3}"/>
              </a:ext>
            </a:extLst>
          </p:cNvPr>
          <p:cNvSpPr txBox="1"/>
          <p:nvPr/>
        </p:nvSpPr>
        <p:spPr>
          <a:xfrm>
            <a:off x="8445321" y="6208889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X-Section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6EAE2-187F-BC3F-6661-AAC4FEAB8802}"/>
              </a:ext>
            </a:extLst>
          </p:cNvPr>
          <p:cNvSpPr/>
          <p:nvPr/>
        </p:nvSpPr>
        <p:spPr>
          <a:xfrm>
            <a:off x="8791460" y="2203375"/>
            <a:ext cx="1123720" cy="1696596"/>
          </a:xfrm>
          <a:prstGeom prst="rect">
            <a:avLst/>
          </a:prstGeom>
          <a:ln w="38100"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3F16F-5149-EFCB-8608-B01698C6384C}"/>
              </a:ext>
            </a:extLst>
          </p:cNvPr>
          <p:cNvSpPr txBox="1"/>
          <p:nvPr/>
        </p:nvSpPr>
        <p:spPr>
          <a:xfrm>
            <a:off x="2159306" y="2505670"/>
            <a:ext cx="3690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QxH</a:t>
            </a:r>
            <a:r>
              <a:rPr lang="en-US" dirty="0"/>
              <a:t> engagement maintained by using heritage FOX-ME-117 spacers between boards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49E1B-AB67-2369-C86E-A9EA4EB672D4}"/>
              </a:ext>
            </a:extLst>
          </p:cNvPr>
          <p:cNvCxnSpPr>
            <a:stCxn id="6" idx="3"/>
          </p:cNvCxnSpPr>
          <p:nvPr/>
        </p:nvCxnSpPr>
        <p:spPr>
          <a:xfrm flipV="1">
            <a:off x="5849957" y="2622014"/>
            <a:ext cx="2941503" cy="34532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37E133-FF9F-7B5B-A0DC-49821B7D94FB}"/>
              </a:ext>
            </a:extLst>
          </p:cNvPr>
          <p:cNvSpPr txBox="1"/>
          <p:nvPr/>
        </p:nvSpPr>
        <p:spPr>
          <a:xfrm>
            <a:off x="21614" y="0"/>
            <a:ext cx="471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QxH</a:t>
            </a:r>
            <a:r>
              <a:rPr lang="en-US" sz="3200" dirty="0"/>
              <a:t> Engagement</a:t>
            </a:r>
          </a:p>
        </p:txBody>
      </p:sp>
    </p:spTree>
    <p:extLst>
      <p:ext uri="{BB962C8B-B14F-4D97-AF65-F5344CB8AC3E}">
        <p14:creationId xmlns:p14="http://schemas.microsoft.com/office/powerpoint/2010/main" val="329864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Fox+ Mechanical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Robinson</dc:creator>
  <cp:lastModifiedBy>Andrew Robinson</cp:lastModifiedBy>
  <cp:revision>2</cp:revision>
  <dcterms:created xsi:type="dcterms:W3CDTF">2024-12-18T22:27:28Z</dcterms:created>
  <dcterms:modified xsi:type="dcterms:W3CDTF">2024-12-18T23:45:40Z</dcterms:modified>
</cp:coreProperties>
</file>