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6" r:id="rId4"/>
    <p:sldId id="269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9" autoAdjust="0"/>
    <p:restoredTop sz="94660"/>
  </p:normalViewPr>
  <p:slideViewPr>
    <p:cSldViewPr snapToGrid="0">
      <p:cViewPr>
        <p:scale>
          <a:sx n="75" d="100"/>
          <a:sy n="75" d="100"/>
        </p:scale>
        <p:origin x="48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50E1-0B4B-F948-A680-ECA54B2DE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3997F-647F-2C3F-3A85-B997F8D66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D8FB-D213-85F6-02E3-667ADDD7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49EF-EE84-DAB1-3720-741848CF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E16B-CD2D-8A84-ABE9-72AD3B08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1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5D3A-4CE5-8BAD-E4B8-6FA9DA35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E1B2E-923F-FAA1-903F-1171BC122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1345E-5589-06C4-FC51-3EA8A41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B79F2-E13E-0384-D252-D3E4F77C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71F5-1605-14FC-B861-223FBC18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B3C50-2EC8-9F97-C6E3-0B418890E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65576-11C4-3622-CC43-D295C49CE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872E-5215-8CDC-F8E5-74E856F2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911E-9890-1C77-F405-6F5CCC19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0495-D031-ECC4-DD31-404CF5FD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872E-79DA-5758-1FA0-7C0AACDD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9CBE-08A2-6452-3EFD-C26E0769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5D2D-E7D6-C630-E2D4-7CE962F9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6ABD-5FE7-4C52-BE50-3F94D363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81408-0BAE-12D2-8EF3-D33C3180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140C-C38E-CF09-0A8F-258CA025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96A88-1BBF-FAD2-4816-92C80942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8D9A3-177E-F8A0-2F82-6F7D6FDF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6E276-9BF8-4BBE-A852-CEDA824E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E41F-4688-8E08-6217-B0ED2D2F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E273-F0CE-159B-8E1D-5190D306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EC0EA-66B2-71AF-366E-C476D96A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4E43E-D038-F911-3049-CE16496EF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C008-4E1F-7D0E-B77D-94F91627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B4193-E3CC-11E4-40BC-ECEC214D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63F52-ACAF-2B48-D9B7-100F2A40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47DF-E347-BDDC-468C-1509870A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4034F-B63E-2583-656A-E564DCA4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C96C-D78B-E43A-7336-9C79D157A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7ED01-7636-6249-FEB8-5DD80CEAE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28F5A-E1BC-349D-FE71-DBE2CBE0A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91631-951F-E554-313B-930F3AFF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A6F02-BCDB-C4E4-FD5C-09A7B943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6BE59-A7F5-23C1-1F48-ED80F481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124C-1F5C-FA9D-D51C-C4A0DA06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D8C90-76E5-36D5-C26F-198E520B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C0E02-7593-E549-54DE-F32D506E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7BF09-085A-C0E3-352A-799937D6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D810F-D39B-92CD-3A86-6A28A3EE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55065-5741-9674-2F40-CDCBA3D2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197AE-23B7-ECFF-5B9B-94A44E36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4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F9D-2F9A-04F1-BEA1-F59E8ABE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5CF5F-C4E5-F90B-AFFB-7A7C5A3F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3A06C-C772-3243-4B14-CD63FA96C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3ADB8-590D-5301-87A5-142ED533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1C38-A0E7-2079-1779-1E50C43E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B5EDB-0846-B5A3-D6EC-F0D57172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7291-C1C5-9B74-9F04-1A51EC7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CE06B-4540-01F4-1FC8-7943BE362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EF130-C5A2-E770-5414-1168242F2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CE6C-8C2F-AD16-4093-C3E53088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43C78-5ECC-720E-BF8A-9524854A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858D6-D529-3766-C388-3629582D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4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6736F-71C4-6F36-A3E8-D5E1581F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85FE8-551F-8DA8-606C-C62569BD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C9861-CD36-D600-750A-5BB29D0BD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1EB82-9B0B-4AB3-960F-5FAD80FCAED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5FEE-C32A-8415-BE71-B40D01638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8776-CAEF-B6AE-39F6-3B8F3E143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C70-4DB2-35ED-0D6E-3D5AA9760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Fox+ Mechanical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B02A7-21A2-24EE-94C1-38CBBBD74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Robinson</a:t>
            </a:r>
          </a:p>
          <a:p>
            <a:r>
              <a:rPr lang="en-US" dirty="0"/>
              <a:t>KA3WDW</a:t>
            </a:r>
          </a:p>
          <a:p>
            <a:r>
              <a:rPr lang="en-US" dirty="0"/>
              <a:t>19Dec2024</a:t>
            </a:r>
          </a:p>
        </p:txBody>
      </p:sp>
    </p:spTree>
    <p:extLst>
      <p:ext uri="{BB962C8B-B14F-4D97-AF65-F5344CB8AC3E}">
        <p14:creationId xmlns:p14="http://schemas.microsoft.com/office/powerpoint/2010/main" val="365345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17430-5AFB-95DB-D145-44F150C6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457" y="0"/>
            <a:ext cx="7237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0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7F971-49B0-A5EA-D9D4-EE875ACD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EEBE09-B9C0-43B6-3E8F-DA666D56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365" y="0"/>
            <a:ext cx="708926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613BB0-4EF2-CCA3-DDB6-4CF0284B08F2}"/>
              </a:ext>
            </a:extLst>
          </p:cNvPr>
          <p:cNvSpPr txBox="1"/>
          <p:nvPr/>
        </p:nvSpPr>
        <p:spPr>
          <a:xfrm>
            <a:off x="9771961" y="3966072"/>
            <a:ext cx="229941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(2) MTSW-107-08-L-D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5CDD9-17AA-108F-6768-1A4DB3DF4AC3}"/>
              </a:ext>
            </a:extLst>
          </p:cNvPr>
          <p:cNvSpPr txBox="1"/>
          <p:nvPr/>
        </p:nvSpPr>
        <p:spPr>
          <a:xfrm>
            <a:off x="9771961" y="4493045"/>
            <a:ext cx="229941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(2) MTSW-106-08-L-D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27C127-9227-BA9C-7114-6434400A90D9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8556592" y="2878667"/>
            <a:ext cx="1215369" cy="1272071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7EC242-D9DE-066C-CE7C-99D2AD67713E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7710311" y="3002844"/>
            <a:ext cx="2061650" cy="1674867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99C2DB-541B-EF69-8A67-95FEB9767BAA}"/>
              </a:ext>
            </a:extLst>
          </p:cNvPr>
          <p:cNvCxnSpPr>
            <a:cxnSpLocks/>
          </p:cNvCxnSpPr>
          <p:nvPr/>
        </p:nvCxnSpPr>
        <p:spPr>
          <a:xfrm>
            <a:off x="8816623" y="1772355"/>
            <a:ext cx="0" cy="489833"/>
          </a:xfrm>
          <a:prstGeom prst="straightConnector1">
            <a:avLst/>
          </a:prstGeom>
          <a:ln>
            <a:headEnd type="triangle"/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BB9604-9505-F46C-4303-6F18E2A2B651}"/>
              </a:ext>
            </a:extLst>
          </p:cNvPr>
          <p:cNvSpPr txBox="1"/>
          <p:nvPr/>
        </p:nvSpPr>
        <p:spPr>
          <a:xfrm>
            <a:off x="10210800" y="1772355"/>
            <a:ext cx="164339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dirty="0"/>
              <a:t>Only 9.761mm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0BDA11-960B-7C87-A53B-6280B1AB9EF0}"/>
              </a:ext>
            </a:extLst>
          </p:cNvPr>
          <p:cNvCxnSpPr>
            <a:stCxn id="12" idx="1"/>
          </p:cNvCxnSpPr>
          <p:nvPr/>
        </p:nvCxnSpPr>
        <p:spPr>
          <a:xfrm flipH="1">
            <a:off x="8864600" y="1957021"/>
            <a:ext cx="1346200" cy="74979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9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36A56-95C8-445D-F583-4C160BF8B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024E56-0860-A104-2A5C-2F012E270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2052445"/>
            <a:ext cx="11860280" cy="2753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F6E06B-0C52-4E18-755D-23973C4793C2}"/>
              </a:ext>
            </a:extLst>
          </p:cNvPr>
          <p:cNvSpPr txBox="1"/>
          <p:nvPr/>
        </p:nvSpPr>
        <p:spPr>
          <a:xfrm>
            <a:off x="0" y="0"/>
            <a:ext cx="596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LIHU w/Header Pins</a:t>
            </a:r>
          </a:p>
        </p:txBody>
      </p:sp>
    </p:spTree>
    <p:extLst>
      <p:ext uri="{BB962C8B-B14F-4D97-AF65-F5344CB8AC3E}">
        <p14:creationId xmlns:p14="http://schemas.microsoft.com/office/powerpoint/2010/main" val="323760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9ED7F-7CCD-0D0F-F9EC-2FAD0BCB2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C895B-042D-06A1-64FB-B39827B6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693" y="0"/>
            <a:ext cx="579441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6AF99-BE2F-7813-1B1C-BE58F7086C09}"/>
              </a:ext>
            </a:extLst>
          </p:cNvPr>
          <p:cNvSpPr txBox="1"/>
          <p:nvPr/>
        </p:nvSpPr>
        <p:spPr>
          <a:xfrm>
            <a:off x="8271921" y="6451600"/>
            <a:ext cx="16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X-Section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8250B-606A-9A3A-52BD-A90680D7163B}"/>
              </a:ext>
            </a:extLst>
          </p:cNvPr>
          <p:cNvSpPr txBox="1"/>
          <p:nvPr/>
        </p:nvSpPr>
        <p:spPr>
          <a:xfrm>
            <a:off x="1689100" y="5549900"/>
            <a:ext cx="36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M3x30mm </a:t>
            </a:r>
            <a:r>
              <a:rPr lang="en-US" dirty="0" err="1"/>
              <a:t>C’Sunk</a:t>
            </a:r>
            <a:r>
              <a:rPr lang="en-US" dirty="0"/>
              <a:t> Fastener (COTS)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80641-6642-274D-D506-3A9DF895A9CD}"/>
              </a:ext>
            </a:extLst>
          </p:cNvPr>
          <p:cNvSpPr txBox="1"/>
          <p:nvPr/>
        </p:nvSpPr>
        <p:spPr>
          <a:xfrm>
            <a:off x="1497060" y="4397117"/>
            <a:ext cx="385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M3x10mm Threaded Standoff (COTS)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83B8E-D9FA-771B-8C8A-F58796254391}"/>
              </a:ext>
            </a:extLst>
          </p:cNvPr>
          <p:cNvSpPr txBox="1"/>
          <p:nvPr/>
        </p:nvSpPr>
        <p:spPr>
          <a:xfrm>
            <a:off x="2735293" y="3429000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FOX-ME-117-01 Spacers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0CF2D-30EA-9F8B-4D8C-FF06EC535A2F}"/>
              </a:ext>
            </a:extLst>
          </p:cNvPr>
          <p:cNvSpPr txBox="1"/>
          <p:nvPr/>
        </p:nvSpPr>
        <p:spPr>
          <a:xfrm>
            <a:off x="3035108" y="2369919"/>
            <a:ext cx="23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11mm Spacer (COTS)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5BA01-FE35-26AA-DC42-F6289D5070D7}"/>
              </a:ext>
            </a:extLst>
          </p:cNvPr>
          <p:cNvSpPr txBox="1"/>
          <p:nvPr/>
        </p:nvSpPr>
        <p:spPr>
          <a:xfrm>
            <a:off x="2433983" y="1563380"/>
            <a:ext cx="291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9mm Spacer + Shim (COTS)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821A03-A3CE-6C4D-BCD4-3892337087D1}"/>
              </a:ext>
            </a:extLst>
          </p:cNvPr>
          <p:cNvCxnSpPr>
            <a:stCxn id="13" idx="3"/>
          </p:cNvCxnSpPr>
          <p:nvPr/>
        </p:nvCxnSpPr>
        <p:spPr>
          <a:xfrm>
            <a:off x="5350102" y="1748046"/>
            <a:ext cx="1203098" cy="11679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70A35E-99F7-E58A-A1DE-6BF7101FD83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350102" y="2554585"/>
            <a:ext cx="1234755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F0BF8B-3D32-B1DB-9B16-9812D86680B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34274" y="3228718"/>
            <a:ext cx="1387017" cy="384948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34A2F2-DF6B-51CF-432E-A7F0ACE85C3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34274" y="3613666"/>
            <a:ext cx="1250583" cy="194451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00B24D-F7E5-1954-34D1-E0C0EECFBDE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350102" y="4254501"/>
            <a:ext cx="1371189" cy="327282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299755-06D9-987B-4DAE-2E53761220F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350102" y="5015805"/>
            <a:ext cx="1431492" cy="718761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CECA01-2510-EE30-2C21-C50061C2A20A}"/>
              </a:ext>
            </a:extLst>
          </p:cNvPr>
          <p:cNvSpPr txBox="1"/>
          <p:nvPr/>
        </p:nvSpPr>
        <p:spPr>
          <a:xfrm>
            <a:off x="517304" y="2833114"/>
            <a:ext cx="483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M3 Threaded Rod (COTS + Machined to Length)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63C091-8698-60BB-A5B2-3CD7B00A2B8E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350102" y="3017780"/>
            <a:ext cx="1449134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0B202D-34EB-62A4-6D9F-F18FA422F1E1}"/>
              </a:ext>
            </a:extLst>
          </p:cNvPr>
          <p:cNvSpPr txBox="1"/>
          <p:nvPr/>
        </p:nvSpPr>
        <p:spPr>
          <a:xfrm>
            <a:off x="1764610" y="4660295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(Made this 10mm instead of 8mm to enable sufficient thread engagement for M3x30 </a:t>
            </a:r>
            <a:r>
              <a:rPr lang="en-US" sz="1200" dirty="0" err="1"/>
              <a:t>c’sunk</a:t>
            </a:r>
            <a:r>
              <a:rPr lang="en-US" sz="1200" dirty="0"/>
              <a:t> and threaded rod)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F24D23-07F8-7CA5-B4E0-29694CFADC65}"/>
              </a:ext>
            </a:extLst>
          </p:cNvPr>
          <p:cNvSpPr txBox="1"/>
          <p:nvPr/>
        </p:nvSpPr>
        <p:spPr>
          <a:xfrm>
            <a:off x="0" y="0"/>
            <a:ext cx="596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Stack Up Hardware</a:t>
            </a:r>
          </a:p>
        </p:txBody>
      </p:sp>
    </p:spTree>
    <p:extLst>
      <p:ext uri="{BB962C8B-B14F-4D97-AF65-F5344CB8AC3E}">
        <p14:creationId xmlns:p14="http://schemas.microsoft.com/office/powerpoint/2010/main" val="247495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82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Fox+ Mechanical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Robinson</dc:creator>
  <cp:lastModifiedBy>Andrew Robinson</cp:lastModifiedBy>
  <cp:revision>4</cp:revision>
  <dcterms:created xsi:type="dcterms:W3CDTF">2024-12-18T22:27:28Z</dcterms:created>
  <dcterms:modified xsi:type="dcterms:W3CDTF">2024-12-19T16:50:21Z</dcterms:modified>
</cp:coreProperties>
</file>