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71" r:id="rId3"/>
    <p:sldId id="266" r:id="rId4"/>
    <p:sldId id="267" r:id="rId5"/>
    <p:sldId id="269"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79" autoAdjust="0"/>
    <p:restoredTop sz="94660"/>
  </p:normalViewPr>
  <p:slideViewPr>
    <p:cSldViewPr snapToGrid="0">
      <p:cViewPr varScale="1">
        <p:scale>
          <a:sx n="85" d="100"/>
          <a:sy n="85" d="100"/>
        </p:scale>
        <p:origin x="12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450E1-0B4B-F948-A680-ECA54B2DEE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E3997F-647F-2C3F-3A85-B997F8D662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B0D8FB-D213-85F6-02E3-667ADDD791A4}"/>
              </a:ext>
            </a:extLst>
          </p:cNvPr>
          <p:cNvSpPr>
            <a:spLocks noGrp="1"/>
          </p:cNvSpPr>
          <p:nvPr>
            <p:ph type="dt" sz="half" idx="10"/>
          </p:nvPr>
        </p:nvSpPr>
        <p:spPr/>
        <p:txBody>
          <a:bodyPr/>
          <a:lstStyle/>
          <a:p>
            <a:fld id="{2CC1EB82-9B0B-4AB3-960F-5FAD80FCAED9}" type="datetimeFigureOut">
              <a:rPr lang="en-US" smtClean="0"/>
              <a:t>12/21/2024</a:t>
            </a:fld>
            <a:endParaRPr lang="en-US"/>
          </a:p>
        </p:txBody>
      </p:sp>
      <p:sp>
        <p:nvSpPr>
          <p:cNvPr id="5" name="Footer Placeholder 4">
            <a:extLst>
              <a:ext uri="{FF2B5EF4-FFF2-40B4-BE49-F238E27FC236}">
                <a16:creationId xmlns:a16="http://schemas.microsoft.com/office/drawing/2014/main" id="{04F149EF-EE84-DAB1-3720-741848CFB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2E16B-CD2D-8A84-ABE9-72AD3B08862E}"/>
              </a:ext>
            </a:extLst>
          </p:cNvPr>
          <p:cNvSpPr>
            <a:spLocks noGrp="1"/>
          </p:cNvSpPr>
          <p:nvPr>
            <p:ph type="sldNum" sz="quarter" idx="12"/>
          </p:nvPr>
        </p:nvSpPr>
        <p:spPr/>
        <p:txBody>
          <a:bodyPr/>
          <a:lstStyle/>
          <a:p>
            <a:fld id="{57DD7B3E-A61C-4B64-8AD5-6E755CFC1235}" type="slidenum">
              <a:rPr lang="en-US" smtClean="0"/>
              <a:t>‹#›</a:t>
            </a:fld>
            <a:endParaRPr lang="en-US"/>
          </a:p>
        </p:txBody>
      </p:sp>
    </p:spTree>
    <p:extLst>
      <p:ext uri="{BB962C8B-B14F-4D97-AF65-F5344CB8AC3E}">
        <p14:creationId xmlns:p14="http://schemas.microsoft.com/office/powerpoint/2010/main" val="389761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5D3A-4CE5-8BAD-E4B8-6FA9DA35C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1E1B2E-923F-FAA1-903F-1171BC1220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1345E-5589-06C4-FC51-3EA8A41D45C3}"/>
              </a:ext>
            </a:extLst>
          </p:cNvPr>
          <p:cNvSpPr>
            <a:spLocks noGrp="1"/>
          </p:cNvSpPr>
          <p:nvPr>
            <p:ph type="dt" sz="half" idx="10"/>
          </p:nvPr>
        </p:nvSpPr>
        <p:spPr/>
        <p:txBody>
          <a:bodyPr/>
          <a:lstStyle/>
          <a:p>
            <a:fld id="{2CC1EB82-9B0B-4AB3-960F-5FAD80FCAED9}" type="datetimeFigureOut">
              <a:rPr lang="en-US" smtClean="0"/>
              <a:t>12/21/2024</a:t>
            </a:fld>
            <a:endParaRPr lang="en-US"/>
          </a:p>
        </p:txBody>
      </p:sp>
      <p:sp>
        <p:nvSpPr>
          <p:cNvPr id="5" name="Footer Placeholder 4">
            <a:extLst>
              <a:ext uri="{FF2B5EF4-FFF2-40B4-BE49-F238E27FC236}">
                <a16:creationId xmlns:a16="http://schemas.microsoft.com/office/drawing/2014/main" id="{D05B79F2-E13E-0384-D252-D3E4F77CB5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871F5-1605-14FC-B861-223FBC18371A}"/>
              </a:ext>
            </a:extLst>
          </p:cNvPr>
          <p:cNvSpPr>
            <a:spLocks noGrp="1"/>
          </p:cNvSpPr>
          <p:nvPr>
            <p:ph type="sldNum" sz="quarter" idx="12"/>
          </p:nvPr>
        </p:nvSpPr>
        <p:spPr/>
        <p:txBody>
          <a:bodyPr/>
          <a:lstStyle/>
          <a:p>
            <a:fld id="{57DD7B3E-A61C-4B64-8AD5-6E755CFC1235}" type="slidenum">
              <a:rPr lang="en-US" smtClean="0"/>
              <a:t>‹#›</a:t>
            </a:fld>
            <a:endParaRPr lang="en-US"/>
          </a:p>
        </p:txBody>
      </p:sp>
    </p:spTree>
    <p:extLst>
      <p:ext uri="{BB962C8B-B14F-4D97-AF65-F5344CB8AC3E}">
        <p14:creationId xmlns:p14="http://schemas.microsoft.com/office/powerpoint/2010/main" val="309121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2B3C50-2EC8-9F97-C6E3-0B418890EB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865576-11C4-3622-CC43-D295C49CE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872E-5215-8CDC-F8E5-74E856F20F9E}"/>
              </a:ext>
            </a:extLst>
          </p:cNvPr>
          <p:cNvSpPr>
            <a:spLocks noGrp="1"/>
          </p:cNvSpPr>
          <p:nvPr>
            <p:ph type="dt" sz="half" idx="10"/>
          </p:nvPr>
        </p:nvSpPr>
        <p:spPr/>
        <p:txBody>
          <a:bodyPr/>
          <a:lstStyle/>
          <a:p>
            <a:fld id="{2CC1EB82-9B0B-4AB3-960F-5FAD80FCAED9}" type="datetimeFigureOut">
              <a:rPr lang="en-US" smtClean="0"/>
              <a:t>12/21/2024</a:t>
            </a:fld>
            <a:endParaRPr lang="en-US"/>
          </a:p>
        </p:txBody>
      </p:sp>
      <p:sp>
        <p:nvSpPr>
          <p:cNvPr id="5" name="Footer Placeholder 4">
            <a:extLst>
              <a:ext uri="{FF2B5EF4-FFF2-40B4-BE49-F238E27FC236}">
                <a16:creationId xmlns:a16="http://schemas.microsoft.com/office/drawing/2014/main" id="{5D41911E-9890-1C77-F405-6F5CCC199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30495-D031-ECC4-DD31-404CF5FD2E86}"/>
              </a:ext>
            </a:extLst>
          </p:cNvPr>
          <p:cNvSpPr>
            <a:spLocks noGrp="1"/>
          </p:cNvSpPr>
          <p:nvPr>
            <p:ph type="sldNum" sz="quarter" idx="12"/>
          </p:nvPr>
        </p:nvSpPr>
        <p:spPr/>
        <p:txBody>
          <a:bodyPr/>
          <a:lstStyle/>
          <a:p>
            <a:fld id="{57DD7B3E-A61C-4B64-8AD5-6E755CFC1235}" type="slidenum">
              <a:rPr lang="en-US" smtClean="0"/>
              <a:t>‹#›</a:t>
            </a:fld>
            <a:endParaRPr lang="en-US"/>
          </a:p>
        </p:txBody>
      </p:sp>
    </p:spTree>
    <p:extLst>
      <p:ext uri="{BB962C8B-B14F-4D97-AF65-F5344CB8AC3E}">
        <p14:creationId xmlns:p14="http://schemas.microsoft.com/office/powerpoint/2010/main" val="190134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A872E-79DA-5758-1FA0-7C0AACDDC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3E9CBE-08A2-6452-3EFD-C26E076992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705D2D-E7D6-C630-E2D4-7CE962F9BDBB}"/>
              </a:ext>
            </a:extLst>
          </p:cNvPr>
          <p:cNvSpPr>
            <a:spLocks noGrp="1"/>
          </p:cNvSpPr>
          <p:nvPr>
            <p:ph type="dt" sz="half" idx="10"/>
          </p:nvPr>
        </p:nvSpPr>
        <p:spPr/>
        <p:txBody>
          <a:bodyPr/>
          <a:lstStyle/>
          <a:p>
            <a:fld id="{2CC1EB82-9B0B-4AB3-960F-5FAD80FCAED9}" type="datetimeFigureOut">
              <a:rPr lang="en-US" smtClean="0"/>
              <a:t>12/21/2024</a:t>
            </a:fld>
            <a:endParaRPr lang="en-US"/>
          </a:p>
        </p:txBody>
      </p:sp>
      <p:sp>
        <p:nvSpPr>
          <p:cNvPr id="5" name="Footer Placeholder 4">
            <a:extLst>
              <a:ext uri="{FF2B5EF4-FFF2-40B4-BE49-F238E27FC236}">
                <a16:creationId xmlns:a16="http://schemas.microsoft.com/office/drawing/2014/main" id="{DD516ABD-5FE7-4C52-BE50-3F94D3636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281408-0BAE-12D2-8EF3-D33C3180DF95}"/>
              </a:ext>
            </a:extLst>
          </p:cNvPr>
          <p:cNvSpPr>
            <a:spLocks noGrp="1"/>
          </p:cNvSpPr>
          <p:nvPr>
            <p:ph type="sldNum" sz="quarter" idx="12"/>
          </p:nvPr>
        </p:nvSpPr>
        <p:spPr/>
        <p:txBody>
          <a:bodyPr/>
          <a:lstStyle/>
          <a:p>
            <a:fld id="{57DD7B3E-A61C-4B64-8AD5-6E755CFC1235}" type="slidenum">
              <a:rPr lang="en-US" smtClean="0"/>
              <a:t>‹#›</a:t>
            </a:fld>
            <a:endParaRPr lang="en-US"/>
          </a:p>
        </p:txBody>
      </p:sp>
    </p:spTree>
    <p:extLst>
      <p:ext uri="{BB962C8B-B14F-4D97-AF65-F5344CB8AC3E}">
        <p14:creationId xmlns:p14="http://schemas.microsoft.com/office/powerpoint/2010/main" val="253848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140C-C38E-CF09-0A8F-258CA02552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E96A88-1BBF-FAD2-4816-92C809425C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D8D9A3-177E-F8A0-2F82-6F7D6FDFED81}"/>
              </a:ext>
            </a:extLst>
          </p:cNvPr>
          <p:cNvSpPr>
            <a:spLocks noGrp="1"/>
          </p:cNvSpPr>
          <p:nvPr>
            <p:ph type="dt" sz="half" idx="10"/>
          </p:nvPr>
        </p:nvSpPr>
        <p:spPr/>
        <p:txBody>
          <a:bodyPr/>
          <a:lstStyle/>
          <a:p>
            <a:fld id="{2CC1EB82-9B0B-4AB3-960F-5FAD80FCAED9}" type="datetimeFigureOut">
              <a:rPr lang="en-US" smtClean="0"/>
              <a:t>12/21/2024</a:t>
            </a:fld>
            <a:endParaRPr lang="en-US"/>
          </a:p>
        </p:txBody>
      </p:sp>
      <p:sp>
        <p:nvSpPr>
          <p:cNvPr id="5" name="Footer Placeholder 4">
            <a:extLst>
              <a:ext uri="{FF2B5EF4-FFF2-40B4-BE49-F238E27FC236}">
                <a16:creationId xmlns:a16="http://schemas.microsoft.com/office/drawing/2014/main" id="{F8C6E276-9BF8-4BBE-A852-CEDA824E1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9E41F-4688-8E08-6217-B0ED2D2FDA87}"/>
              </a:ext>
            </a:extLst>
          </p:cNvPr>
          <p:cNvSpPr>
            <a:spLocks noGrp="1"/>
          </p:cNvSpPr>
          <p:nvPr>
            <p:ph type="sldNum" sz="quarter" idx="12"/>
          </p:nvPr>
        </p:nvSpPr>
        <p:spPr/>
        <p:txBody>
          <a:bodyPr/>
          <a:lstStyle/>
          <a:p>
            <a:fld id="{57DD7B3E-A61C-4B64-8AD5-6E755CFC1235}" type="slidenum">
              <a:rPr lang="en-US" smtClean="0"/>
              <a:t>‹#›</a:t>
            </a:fld>
            <a:endParaRPr lang="en-US"/>
          </a:p>
        </p:txBody>
      </p:sp>
    </p:spTree>
    <p:extLst>
      <p:ext uri="{BB962C8B-B14F-4D97-AF65-F5344CB8AC3E}">
        <p14:creationId xmlns:p14="http://schemas.microsoft.com/office/powerpoint/2010/main" val="3135333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E273-F0CE-159B-8E1D-5190D306FC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DEC0EA-66B2-71AF-366E-C476D96A7D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74E43E-D038-F911-3049-CE16496EF5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75C008-4E1F-7D0E-B77D-94F91627E4AA}"/>
              </a:ext>
            </a:extLst>
          </p:cNvPr>
          <p:cNvSpPr>
            <a:spLocks noGrp="1"/>
          </p:cNvSpPr>
          <p:nvPr>
            <p:ph type="dt" sz="half" idx="10"/>
          </p:nvPr>
        </p:nvSpPr>
        <p:spPr/>
        <p:txBody>
          <a:bodyPr/>
          <a:lstStyle/>
          <a:p>
            <a:fld id="{2CC1EB82-9B0B-4AB3-960F-5FAD80FCAED9}" type="datetimeFigureOut">
              <a:rPr lang="en-US" smtClean="0"/>
              <a:t>12/21/2024</a:t>
            </a:fld>
            <a:endParaRPr lang="en-US"/>
          </a:p>
        </p:txBody>
      </p:sp>
      <p:sp>
        <p:nvSpPr>
          <p:cNvPr id="6" name="Footer Placeholder 5">
            <a:extLst>
              <a:ext uri="{FF2B5EF4-FFF2-40B4-BE49-F238E27FC236}">
                <a16:creationId xmlns:a16="http://schemas.microsoft.com/office/drawing/2014/main" id="{9A7B4193-E3CC-11E4-40BC-ECEC214DF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63F52-ACAF-2B48-D9B7-100F2A400F3F}"/>
              </a:ext>
            </a:extLst>
          </p:cNvPr>
          <p:cNvSpPr>
            <a:spLocks noGrp="1"/>
          </p:cNvSpPr>
          <p:nvPr>
            <p:ph type="sldNum" sz="quarter" idx="12"/>
          </p:nvPr>
        </p:nvSpPr>
        <p:spPr/>
        <p:txBody>
          <a:bodyPr/>
          <a:lstStyle/>
          <a:p>
            <a:fld id="{57DD7B3E-A61C-4B64-8AD5-6E755CFC1235}" type="slidenum">
              <a:rPr lang="en-US" smtClean="0"/>
              <a:t>‹#›</a:t>
            </a:fld>
            <a:endParaRPr lang="en-US"/>
          </a:p>
        </p:txBody>
      </p:sp>
    </p:spTree>
    <p:extLst>
      <p:ext uri="{BB962C8B-B14F-4D97-AF65-F5344CB8AC3E}">
        <p14:creationId xmlns:p14="http://schemas.microsoft.com/office/powerpoint/2010/main" val="1531530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747DF-E347-BDDC-468C-1509870AD0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D4034F-B63E-2583-656A-E564DCA448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9DC96C-D78B-E43A-7336-9C79D157A4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97ED01-7636-6249-FEB8-5DD80CEAE5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528F5A-E1BC-349D-FE71-DBE2CBE0AE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991631-951F-E554-313B-930F3AFF29A7}"/>
              </a:ext>
            </a:extLst>
          </p:cNvPr>
          <p:cNvSpPr>
            <a:spLocks noGrp="1"/>
          </p:cNvSpPr>
          <p:nvPr>
            <p:ph type="dt" sz="half" idx="10"/>
          </p:nvPr>
        </p:nvSpPr>
        <p:spPr/>
        <p:txBody>
          <a:bodyPr/>
          <a:lstStyle/>
          <a:p>
            <a:fld id="{2CC1EB82-9B0B-4AB3-960F-5FAD80FCAED9}" type="datetimeFigureOut">
              <a:rPr lang="en-US" smtClean="0"/>
              <a:t>12/21/2024</a:t>
            </a:fld>
            <a:endParaRPr lang="en-US"/>
          </a:p>
        </p:txBody>
      </p:sp>
      <p:sp>
        <p:nvSpPr>
          <p:cNvPr id="8" name="Footer Placeholder 7">
            <a:extLst>
              <a:ext uri="{FF2B5EF4-FFF2-40B4-BE49-F238E27FC236}">
                <a16:creationId xmlns:a16="http://schemas.microsoft.com/office/drawing/2014/main" id="{0F1A6F02-BCDB-C4E4-FD5C-09A7B94305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26BE59-A7F5-23C1-1F48-ED80F48103E0}"/>
              </a:ext>
            </a:extLst>
          </p:cNvPr>
          <p:cNvSpPr>
            <a:spLocks noGrp="1"/>
          </p:cNvSpPr>
          <p:nvPr>
            <p:ph type="sldNum" sz="quarter" idx="12"/>
          </p:nvPr>
        </p:nvSpPr>
        <p:spPr/>
        <p:txBody>
          <a:bodyPr/>
          <a:lstStyle/>
          <a:p>
            <a:fld id="{57DD7B3E-A61C-4B64-8AD5-6E755CFC1235}" type="slidenum">
              <a:rPr lang="en-US" smtClean="0"/>
              <a:t>‹#›</a:t>
            </a:fld>
            <a:endParaRPr lang="en-US"/>
          </a:p>
        </p:txBody>
      </p:sp>
    </p:spTree>
    <p:extLst>
      <p:ext uri="{BB962C8B-B14F-4D97-AF65-F5344CB8AC3E}">
        <p14:creationId xmlns:p14="http://schemas.microsoft.com/office/powerpoint/2010/main" val="1545207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124C-1F5C-FA9D-D51C-C4A0DA0666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CD8C90-76E5-36D5-C26F-198E520B72D9}"/>
              </a:ext>
            </a:extLst>
          </p:cNvPr>
          <p:cNvSpPr>
            <a:spLocks noGrp="1"/>
          </p:cNvSpPr>
          <p:nvPr>
            <p:ph type="dt" sz="half" idx="10"/>
          </p:nvPr>
        </p:nvSpPr>
        <p:spPr/>
        <p:txBody>
          <a:bodyPr/>
          <a:lstStyle/>
          <a:p>
            <a:fld id="{2CC1EB82-9B0B-4AB3-960F-5FAD80FCAED9}" type="datetimeFigureOut">
              <a:rPr lang="en-US" smtClean="0"/>
              <a:t>12/21/2024</a:t>
            </a:fld>
            <a:endParaRPr lang="en-US"/>
          </a:p>
        </p:txBody>
      </p:sp>
      <p:sp>
        <p:nvSpPr>
          <p:cNvPr id="4" name="Footer Placeholder 3">
            <a:extLst>
              <a:ext uri="{FF2B5EF4-FFF2-40B4-BE49-F238E27FC236}">
                <a16:creationId xmlns:a16="http://schemas.microsoft.com/office/drawing/2014/main" id="{F8FC0E02-7593-E549-54DE-F32D506E6D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37BF09-085A-C0E3-352A-799937D650F4}"/>
              </a:ext>
            </a:extLst>
          </p:cNvPr>
          <p:cNvSpPr>
            <a:spLocks noGrp="1"/>
          </p:cNvSpPr>
          <p:nvPr>
            <p:ph type="sldNum" sz="quarter" idx="12"/>
          </p:nvPr>
        </p:nvSpPr>
        <p:spPr/>
        <p:txBody>
          <a:bodyPr/>
          <a:lstStyle/>
          <a:p>
            <a:fld id="{57DD7B3E-A61C-4B64-8AD5-6E755CFC1235}" type="slidenum">
              <a:rPr lang="en-US" smtClean="0"/>
              <a:t>‹#›</a:t>
            </a:fld>
            <a:endParaRPr lang="en-US"/>
          </a:p>
        </p:txBody>
      </p:sp>
    </p:spTree>
    <p:extLst>
      <p:ext uri="{BB962C8B-B14F-4D97-AF65-F5344CB8AC3E}">
        <p14:creationId xmlns:p14="http://schemas.microsoft.com/office/powerpoint/2010/main" val="2329712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3D810F-D39B-92CD-3A86-6A28A3EE426F}"/>
              </a:ext>
            </a:extLst>
          </p:cNvPr>
          <p:cNvSpPr>
            <a:spLocks noGrp="1"/>
          </p:cNvSpPr>
          <p:nvPr>
            <p:ph type="dt" sz="half" idx="10"/>
          </p:nvPr>
        </p:nvSpPr>
        <p:spPr/>
        <p:txBody>
          <a:bodyPr/>
          <a:lstStyle/>
          <a:p>
            <a:fld id="{2CC1EB82-9B0B-4AB3-960F-5FAD80FCAED9}" type="datetimeFigureOut">
              <a:rPr lang="en-US" smtClean="0"/>
              <a:t>12/21/2024</a:t>
            </a:fld>
            <a:endParaRPr lang="en-US"/>
          </a:p>
        </p:txBody>
      </p:sp>
      <p:sp>
        <p:nvSpPr>
          <p:cNvPr id="3" name="Footer Placeholder 2">
            <a:extLst>
              <a:ext uri="{FF2B5EF4-FFF2-40B4-BE49-F238E27FC236}">
                <a16:creationId xmlns:a16="http://schemas.microsoft.com/office/drawing/2014/main" id="{21655065-5741-9674-2F40-CDCBA3D2CA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197AE-23B7-ECFF-5B9B-94A44E36A451}"/>
              </a:ext>
            </a:extLst>
          </p:cNvPr>
          <p:cNvSpPr>
            <a:spLocks noGrp="1"/>
          </p:cNvSpPr>
          <p:nvPr>
            <p:ph type="sldNum" sz="quarter" idx="12"/>
          </p:nvPr>
        </p:nvSpPr>
        <p:spPr/>
        <p:txBody>
          <a:bodyPr/>
          <a:lstStyle/>
          <a:p>
            <a:fld id="{57DD7B3E-A61C-4B64-8AD5-6E755CFC1235}" type="slidenum">
              <a:rPr lang="en-US" smtClean="0"/>
              <a:t>‹#›</a:t>
            </a:fld>
            <a:endParaRPr lang="en-US"/>
          </a:p>
        </p:txBody>
      </p:sp>
    </p:spTree>
    <p:extLst>
      <p:ext uri="{BB962C8B-B14F-4D97-AF65-F5344CB8AC3E}">
        <p14:creationId xmlns:p14="http://schemas.microsoft.com/office/powerpoint/2010/main" val="396714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AEF9D-2F9A-04F1-BEA1-F59E8ABE4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B5CF5F-C4E5-F90B-AFFB-7A7C5A3F02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C3A06C-C772-3243-4B14-CD63FA96C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93ADB8-590D-5301-87A5-142ED5338EBB}"/>
              </a:ext>
            </a:extLst>
          </p:cNvPr>
          <p:cNvSpPr>
            <a:spLocks noGrp="1"/>
          </p:cNvSpPr>
          <p:nvPr>
            <p:ph type="dt" sz="half" idx="10"/>
          </p:nvPr>
        </p:nvSpPr>
        <p:spPr/>
        <p:txBody>
          <a:bodyPr/>
          <a:lstStyle/>
          <a:p>
            <a:fld id="{2CC1EB82-9B0B-4AB3-960F-5FAD80FCAED9}" type="datetimeFigureOut">
              <a:rPr lang="en-US" smtClean="0"/>
              <a:t>12/21/2024</a:t>
            </a:fld>
            <a:endParaRPr lang="en-US"/>
          </a:p>
        </p:txBody>
      </p:sp>
      <p:sp>
        <p:nvSpPr>
          <p:cNvPr id="6" name="Footer Placeholder 5">
            <a:extLst>
              <a:ext uri="{FF2B5EF4-FFF2-40B4-BE49-F238E27FC236}">
                <a16:creationId xmlns:a16="http://schemas.microsoft.com/office/drawing/2014/main" id="{6D1B1C38-A0E7-2079-1779-1E50C43EB5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BB5EDB-0846-B5A3-D6EC-F0D571724F0A}"/>
              </a:ext>
            </a:extLst>
          </p:cNvPr>
          <p:cNvSpPr>
            <a:spLocks noGrp="1"/>
          </p:cNvSpPr>
          <p:nvPr>
            <p:ph type="sldNum" sz="quarter" idx="12"/>
          </p:nvPr>
        </p:nvSpPr>
        <p:spPr/>
        <p:txBody>
          <a:bodyPr/>
          <a:lstStyle/>
          <a:p>
            <a:fld id="{57DD7B3E-A61C-4B64-8AD5-6E755CFC1235}" type="slidenum">
              <a:rPr lang="en-US" smtClean="0"/>
              <a:t>‹#›</a:t>
            </a:fld>
            <a:endParaRPr lang="en-US"/>
          </a:p>
        </p:txBody>
      </p:sp>
    </p:spTree>
    <p:extLst>
      <p:ext uri="{BB962C8B-B14F-4D97-AF65-F5344CB8AC3E}">
        <p14:creationId xmlns:p14="http://schemas.microsoft.com/office/powerpoint/2010/main" val="86190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B7291-C1C5-9B74-9F04-1A51EC798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CCE06B-4540-01F4-1FC8-7943BE362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CEF130-C5A2-E770-5414-1168242F2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2CE6C-8C2F-AD16-4093-C3E530880664}"/>
              </a:ext>
            </a:extLst>
          </p:cNvPr>
          <p:cNvSpPr>
            <a:spLocks noGrp="1"/>
          </p:cNvSpPr>
          <p:nvPr>
            <p:ph type="dt" sz="half" idx="10"/>
          </p:nvPr>
        </p:nvSpPr>
        <p:spPr/>
        <p:txBody>
          <a:bodyPr/>
          <a:lstStyle/>
          <a:p>
            <a:fld id="{2CC1EB82-9B0B-4AB3-960F-5FAD80FCAED9}" type="datetimeFigureOut">
              <a:rPr lang="en-US" smtClean="0"/>
              <a:t>12/21/2024</a:t>
            </a:fld>
            <a:endParaRPr lang="en-US"/>
          </a:p>
        </p:txBody>
      </p:sp>
      <p:sp>
        <p:nvSpPr>
          <p:cNvPr id="6" name="Footer Placeholder 5">
            <a:extLst>
              <a:ext uri="{FF2B5EF4-FFF2-40B4-BE49-F238E27FC236}">
                <a16:creationId xmlns:a16="http://schemas.microsoft.com/office/drawing/2014/main" id="{F4143C78-5ECC-720E-BF8A-9524854A12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858D6-D529-3766-C388-3629582D7874}"/>
              </a:ext>
            </a:extLst>
          </p:cNvPr>
          <p:cNvSpPr>
            <a:spLocks noGrp="1"/>
          </p:cNvSpPr>
          <p:nvPr>
            <p:ph type="sldNum" sz="quarter" idx="12"/>
          </p:nvPr>
        </p:nvSpPr>
        <p:spPr/>
        <p:txBody>
          <a:bodyPr/>
          <a:lstStyle/>
          <a:p>
            <a:fld id="{57DD7B3E-A61C-4B64-8AD5-6E755CFC1235}" type="slidenum">
              <a:rPr lang="en-US" smtClean="0"/>
              <a:t>‹#›</a:t>
            </a:fld>
            <a:endParaRPr lang="en-US"/>
          </a:p>
        </p:txBody>
      </p:sp>
    </p:spTree>
    <p:extLst>
      <p:ext uri="{BB962C8B-B14F-4D97-AF65-F5344CB8AC3E}">
        <p14:creationId xmlns:p14="http://schemas.microsoft.com/office/powerpoint/2010/main" val="1987649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B6736F-71C4-6F36-A3E8-D5E1581F3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085FE8-551F-8DA8-606C-C62569BD51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FC9861-CD36-D600-750A-5BB29D0BD7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CC1EB82-9B0B-4AB3-960F-5FAD80FCAED9}" type="datetimeFigureOut">
              <a:rPr lang="en-US" smtClean="0"/>
              <a:t>12/21/2024</a:t>
            </a:fld>
            <a:endParaRPr lang="en-US"/>
          </a:p>
        </p:txBody>
      </p:sp>
      <p:sp>
        <p:nvSpPr>
          <p:cNvPr id="5" name="Footer Placeholder 4">
            <a:extLst>
              <a:ext uri="{FF2B5EF4-FFF2-40B4-BE49-F238E27FC236}">
                <a16:creationId xmlns:a16="http://schemas.microsoft.com/office/drawing/2014/main" id="{4E315FEE-C32A-8415-BE71-B40D016386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E848776-CAEF-B6AE-39F6-3B8F3E1432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DD7B3E-A61C-4B64-8AD5-6E755CFC1235}" type="slidenum">
              <a:rPr lang="en-US" smtClean="0"/>
              <a:t>‹#›</a:t>
            </a:fld>
            <a:endParaRPr lang="en-US"/>
          </a:p>
        </p:txBody>
      </p:sp>
    </p:spTree>
    <p:extLst>
      <p:ext uri="{BB962C8B-B14F-4D97-AF65-F5344CB8AC3E}">
        <p14:creationId xmlns:p14="http://schemas.microsoft.com/office/powerpoint/2010/main" val="4145621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6C70-4DB2-35ED-0D6E-3D5AA9760A50}"/>
              </a:ext>
            </a:extLst>
          </p:cNvPr>
          <p:cNvSpPr>
            <a:spLocks noGrp="1"/>
          </p:cNvSpPr>
          <p:nvPr>
            <p:ph type="ctrTitle"/>
          </p:nvPr>
        </p:nvSpPr>
        <p:spPr>
          <a:xfrm>
            <a:off x="1524000" y="1667164"/>
            <a:ext cx="9144000" cy="1157993"/>
          </a:xfrm>
        </p:spPr>
        <p:txBody>
          <a:bodyPr>
            <a:normAutofit/>
          </a:bodyPr>
          <a:lstStyle/>
          <a:p>
            <a:r>
              <a:rPr lang="en-US" sz="6600" dirty="0"/>
              <a:t>Fox+ Mechanical</a:t>
            </a:r>
          </a:p>
        </p:txBody>
      </p:sp>
      <p:sp>
        <p:nvSpPr>
          <p:cNvPr id="3" name="Subtitle 2">
            <a:extLst>
              <a:ext uri="{FF2B5EF4-FFF2-40B4-BE49-F238E27FC236}">
                <a16:creationId xmlns:a16="http://schemas.microsoft.com/office/drawing/2014/main" id="{F06B02A7-21A2-24EE-94C1-38CBBBD74213}"/>
              </a:ext>
            </a:extLst>
          </p:cNvPr>
          <p:cNvSpPr>
            <a:spLocks noGrp="1"/>
          </p:cNvSpPr>
          <p:nvPr>
            <p:ph type="subTitle" idx="1"/>
          </p:nvPr>
        </p:nvSpPr>
        <p:spPr/>
        <p:txBody>
          <a:bodyPr/>
          <a:lstStyle/>
          <a:p>
            <a:r>
              <a:rPr lang="en-US" dirty="0"/>
              <a:t>Andrew Robinson</a:t>
            </a:r>
          </a:p>
          <a:p>
            <a:r>
              <a:rPr lang="en-US" dirty="0"/>
              <a:t>KA3WDW</a:t>
            </a:r>
          </a:p>
          <a:p>
            <a:r>
              <a:rPr lang="en-US" dirty="0"/>
              <a:t>21Dec2024</a:t>
            </a:r>
          </a:p>
        </p:txBody>
      </p:sp>
      <p:sp>
        <p:nvSpPr>
          <p:cNvPr id="4" name="TextBox 3">
            <a:extLst>
              <a:ext uri="{FF2B5EF4-FFF2-40B4-BE49-F238E27FC236}">
                <a16:creationId xmlns:a16="http://schemas.microsoft.com/office/drawing/2014/main" id="{AFF438F2-DD2C-F5B9-0447-D3E697A71253}"/>
              </a:ext>
            </a:extLst>
          </p:cNvPr>
          <p:cNvSpPr txBox="1"/>
          <p:nvPr/>
        </p:nvSpPr>
        <p:spPr>
          <a:xfrm>
            <a:off x="169333" y="2909711"/>
            <a:ext cx="11853334" cy="523220"/>
          </a:xfrm>
          <a:prstGeom prst="rect">
            <a:avLst/>
          </a:prstGeom>
          <a:noFill/>
        </p:spPr>
        <p:txBody>
          <a:bodyPr wrap="square" rtlCol="0">
            <a:spAutoFit/>
          </a:bodyPr>
          <a:lstStyle/>
          <a:p>
            <a:pPr algn="ctr"/>
            <a:r>
              <a:rPr lang="en-US" sz="2800" b="1" u="sng" dirty="0"/>
              <a:t>Topic:</a:t>
            </a:r>
            <a:r>
              <a:rPr lang="en-US" sz="2800" dirty="0"/>
              <a:t> ISISpace EPS CSKB and LIHU PC-104 Alignment</a:t>
            </a:r>
          </a:p>
        </p:txBody>
      </p:sp>
      <p:pic>
        <p:nvPicPr>
          <p:cNvPr id="5" name="Picture 15">
            <a:extLst>
              <a:ext uri="{FF2B5EF4-FFF2-40B4-BE49-F238E27FC236}">
                <a16:creationId xmlns:a16="http://schemas.microsoft.com/office/drawing/2014/main" id="{D3D9D68A-39C2-910A-DB2D-CD48D47CC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4225" y="0"/>
            <a:ext cx="1247775"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45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2A6AA0-A954-FF40-B122-F10F245910A8}"/>
              </a:ext>
            </a:extLst>
          </p:cNvPr>
          <p:cNvPicPr>
            <a:picLocks noChangeAspect="1"/>
          </p:cNvPicPr>
          <p:nvPr/>
        </p:nvPicPr>
        <p:blipFill>
          <a:blip r:embed="rId2"/>
          <a:stretch>
            <a:fillRect/>
          </a:stretch>
        </p:blipFill>
        <p:spPr>
          <a:xfrm>
            <a:off x="1634670" y="1363758"/>
            <a:ext cx="8922659" cy="5290497"/>
          </a:xfrm>
          <a:prstGeom prst="rect">
            <a:avLst/>
          </a:prstGeom>
        </p:spPr>
      </p:pic>
      <p:sp>
        <p:nvSpPr>
          <p:cNvPr id="6" name="TextBox 5">
            <a:extLst>
              <a:ext uri="{FF2B5EF4-FFF2-40B4-BE49-F238E27FC236}">
                <a16:creationId xmlns:a16="http://schemas.microsoft.com/office/drawing/2014/main" id="{10A4B371-1AEC-F378-AC0E-66B70CCEE8A7}"/>
              </a:ext>
            </a:extLst>
          </p:cNvPr>
          <p:cNvSpPr txBox="1"/>
          <p:nvPr/>
        </p:nvSpPr>
        <p:spPr>
          <a:xfrm>
            <a:off x="293510" y="1635631"/>
            <a:ext cx="2291508" cy="923330"/>
          </a:xfrm>
          <a:prstGeom prst="rect">
            <a:avLst/>
          </a:prstGeom>
          <a:noFill/>
        </p:spPr>
        <p:txBody>
          <a:bodyPr wrap="square" rtlCol="0">
            <a:spAutoFit/>
          </a:bodyPr>
          <a:lstStyle/>
          <a:p>
            <a:r>
              <a:rPr lang="en-US" dirty="0"/>
              <a:t>ISISpace EPS Board</a:t>
            </a:r>
          </a:p>
          <a:p>
            <a:r>
              <a:rPr lang="en-US" dirty="0"/>
              <a:t>(Transparent w/ outline)</a:t>
            </a:r>
          </a:p>
        </p:txBody>
      </p:sp>
      <p:cxnSp>
        <p:nvCxnSpPr>
          <p:cNvPr id="7" name="Straight Arrow Connector 6">
            <a:extLst>
              <a:ext uri="{FF2B5EF4-FFF2-40B4-BE49-F238E27FC236}">
                <a16:creationId xmlns:a16="http://schemas.microsoft.com/office/drawing/2014/main" id="{C171F627-65DC-E99E-6838-595E7DFDD1F5}"/>
              </a:ext>
            </a:extLst>
          </p:cNvPr>
          <p:cNvCxnSpPr>
            <a:cxnSpLocks/>
          </p:cNvCxnSpPr>
          <p:nvPr/>
        </p:nvCxnSpPr>
        <p:spPr>
          <a:xfrm>
            <a:off x="1885244" y="2212622"/>
            <a:ext cx="1049866" cy="6746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8A18632-2110-18D0-2DCE-C735D6ED68E2}"/>
              </a:ext>
            </a:extLst>
          </p:cNvPr>
          <p:cNvSpPr txBox="1"/>
          <p:nvPr/>
        </p:nvSpPr>
        <p:spPr>
          <a:xfrm>
            <a:off x="9877335" y="5723331"/>
            <a:ext cx="679994" cy="369332"/>
          </a:xfrm>
          <a:prstGeom prst="rect">
            <a:avLst/>
          </a:prstGeom>
          <a:noFill/>
        </p:spPr>
        <p:txBody>
          <a:bodyPr wrap="none" rtlCol="0">
            <a:spAutoFit/>
          </a:bodyPr>
          <a:lstStyle/>
          <a:p>
            <a:r>
              <a:rPr lang="en-US" dirty="0"/>
              <a:t>LIHU</a:t>
            </a:r>
          </a:p>
        </p:txBody>
      </p:sp>
      <p:cxnSp>
        <p:nvCxnSpPr>
          <p:cNvPr id="9" name="Straight Arrow Connector 8">
            <a:extLst>
              <a:ext uri="{FF2B5EF4-FFF2-40B4-BE49-F238E27FC236}">
                <a16:creationId xmlns:a16="http://schemas.microsoft.com/office/drawing/2014/main" id="{9CF2DB70-D3AB-E79C-6993-3D0123AA074F}"/>
              </a:ext>
            </a:extLst>
          </p:cNvPr>
          <p:cNvCxnSpPr>
            <a:cxnSpLocks/>
            <a:stCxn id="8" idx="1"/>
          </p:cNvCxnSpPr>
          <p:nvPr/>
        </p:nvCxnSpPr>
        <p:spPr>
          <a:xfrm flipH="1" flipV="1">
            <a:off x="8432493" y="5362222"/>
            <a:ext cx="1444842" cy="5457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099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64DA83-1E25-88A0-D070-DC1201745AEA}"/>
              </a:ext>
            </a:extLst>
          </p:cNvPr>
          <p:cNvPicPr>
            <a:picLocks noChangeAspect="1"/>
          </p:cNvPicPr>
          <p:nvPr/>
        </p:nvPicPr>
        <p:blipFill>
          <a:blip r:embed="rId2"/>
          <a:stretch>
            <a:fillRect/>
          </a:stretch>
        </p:blipFill>
        <p:spPr>
          <a:xfrm>
            <a:off x="2576021" y="94784"/>
            <a:ext cx="7039957" cy="6668431"/>
          </a:xfrm>
          <a:prstGeom prst="rect">
            <a:avLst/>
          </a:prstGeom>
        </p:spPr>
      </p:pic>
      <p:sp>
        <p:nvSpPr>
          <p:cNvPr id="6" name="TextBox 5">
            <a:extLst>
              <a:ext uri="{FF2B5EF4-FFF2-40B4-BE49-F238E27FC236}">
                <a16:creationId xmlns:a16="http://schemas.microsoft.com/office/drawing/2014/main" id="{9635E7B2-FBC4-7A15-1CBB-26513460D624}"/>
              </a:ext>
            </a:extLst>
          </p:cNvPr>
          <p:cNvSpPr txBox="1"/>
          <p:nvPr/>
        </p:nvSpPr>
        <p:spPr>
          <a:xfrm>
            <a:off x="0" y="1432193"/>
            <a:ext cx="2291508" cy="923330"/>
          </a:xfrm>
          <a:prstGeom prst="rect">
            <a:avLst/>
          </a:prstGeom>
          <a:noFill/>
        </p:spPr>
        <p:txBody>
          <a:bodyPr wrap="square" rtlCol="0">
            <a:spAutoFit/>
          </a:bodyPr>
          <a:lstStyle/>
          <a:p>
            <a:r>
              <a:rPr lang="en-US" dirty="0"/>
              <a:t>ISISpace EPS Board</a:t>
            </a:r>
          </a:p>
          <a:p>
            <a:r>
              <a:rPr lang="en-US" dirty="0"/>
              <a:t>(Transparent w/ outline)</a:t>
            </a:r>
          </a:p>
        </p:txBody>
      </p:sp>
      <p:cxnSp>
        <p:nvCxnSpPr>
          <p:cNvPr id="8" name="Straight Arrow Connector 7">
            <a:extLst>
              <a:ext uri="{FF2B5EF4-FFF2-40B4-BE49-F238E27FC236}">
                <a16:creationId xmlns:a16="http://schemas.microsoft.com/office/drawing/2014/main" id="{6775A394-7CC5-29AB-C157-23ED44EB94F5}"/>
              </a:ext>
            </a:extLst>
          </p:cNvPr>
          <p:cNvCxnSpPr>
            <a:cxnSpLocks/>
          </p:cNvCxnSpPr>
          <p:nvPr/>
        </p:nvCxnSpPr>
        <p:spPr>
          <a:xfrm>
            <a:off x="1894901" y="1893858"/>
            <a:ext cx="8703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EAE76395-10B5-24E6-6589-7E39C6771B0B}"/>
              </a:ext>
            </a:extLst>
          </p:cNvPr>
          <p:cNvSpPr txBox="1"/>
          <p:nvPr/>
        </p:nvSpPr>
        <p:spPr>
          <a:xfrm>
            <a:off x="10521108" y="5034709"/>
            <a:ext cx="679994" cy="369332"/>
          </a:xfrm>
          <a:prstGeom prst="rect">
            <a:avLst/>
          </a:prstGeom>
          <a:noFill/>
        </p:spPr>
        <p:txBody>
          <a:bodyPr wrap="none" rtlCol="0">
            <a:spAutoFit/>
          </a:bodyPr>
          <a:lstStyle/>
          <a:p>
            <a:r>
              <a:rPr lang="en-US" dirty="0"/>
              <a:t>LIHU</a:t>
            </a:r>
          </a:p>
        </p:txBody>
      </p:sp>
      <p:cxnSp>
        <p:nvCxnSpPr>
          <p:cNvPr id="15" name="Straight Arrow Connector 14">
            <a:extLst>
              <a:ext uri="{FF2B5EF4-FFF2-40B4-BE49-F238E27FC236}">
                <a16:creationId xmlns:a16="http://schemas.microsoft.com/office/drawing/2014/main" id="{8A81FFA4-E271-4E06-90C5-A477531806E3}"/>
              </a:ext>
            </a:extLst>
          </p:cNvPr>
          <p:cNvCxnSpPr>
            <a:stCxn id="13" idx="1"/>
          </p:cNvCxnSpPr>
          <p:nvPr/>
        </p:nvCxnSpPr>
        <p:spPr>
          <a:xfrm flipH="1">
            <a:off x="9342304" y="5219375"/>
            <a:ext cx="1178804" cy="26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6380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2403B-0260-8133-56D7-D9E5FE2D797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CE8EB7A-23CF-3D2A-84F0-DCE4BCEA429B}"/>
              </a:ext>
            </a:extLst>
          </p:cNvPr>
          <p:cNvPicPr>
            <a:picLocks noChangeAspect="1"/>
          </p:cNvPicPr>
          <p:nvPr/>
        </p:nvPicPr>
        <p:blipFill>
          <a:blip r:embed="rId2"/>
          <a:stretch>
            <a:fillRect/>
          </a:stretch>
        </p:blipFill>
        <p:spPr>
          <a:xfrm>
            <a:off x="3187253" y="393663"/>
            <a:ext cx="6407074" cy="6068948"/>
          </a:xfrm>
          <a:prstGeom prst="rect">
            <a:avLst/>
          </a:prstGeom>
        </p:spPr>
      </p:pic>
      <p:cxnSp>
        <p:nvCxnSpPr>
          <p:cNvPr id="3" name="Straight Arrow Connector 2">
            <a:extLst>
              <a:ext uri="{FF2B5EF4-FFF2-40B4-BE49-F238E27FC236}">
                <a16:creationId xmlns:a16="http://schemas.microsoft.com/office/drawing/2014/main" id="{4773173F-2954-A852-48FD-3BDC13C2BCA7}"/>
              </a:ext>
            </a:extLst>
          </p:cNvPr>
          <p:cNvCxnSpPr>
            <a:cxnSpLocks/>
          </p:cNvCxnSpPr>
          <p:nvPr/>
        </p:nvCxnSpPr>
        <p:spPr>
          <a:xfrm>
            <a:off x="2852010" y="440267"/>
            <a:ext cx="0" cy="5927497"/>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4DA928D3-30A9-8DD2-0BE0-E890EBC18D11}"/>
              </a:ext>
            </a:extLst>
          </p:cNvPr>
          <p:cNvSpPr txBox="1"/>
          <p:nvPr/>
        </p:nvSpPr>
        <p:spPr>
          <a:xfrm>
            <a:off x="1941690" y="3485445"/>
            <a:ext cx="825867" cy="369332"/>
          </a:xfrm>
          <a:prstGeom prst="rect">
            <a:avLst/>
          </a:prstGeom>
          <a:noFill/>
        </p:spPr>
        <p:txBody>
          <a:bodyPr wrap="none" rtlCol="0">
            <a:spAutoFit/>
          </a:bodyPr>
          <a:lstStyle/>
          <a:p>
            <a:r>
              <a:rPr lang="en-US" dirty="0"/>
              <a:t>92mm</a:t>
            </a:r>
          </a:p>
        </p:txBody>
      </p:sp>
      <p:cxnSp>
        <p:nvCxnSpPr>
          <p:cNvPr id="9" name="Straight Arrow Connector 8">
            <a:extLst>
              <a:ext uri="{FF2B5EF4-FFF2-40B4-BE49-F238E27FC236}">
                <a16:creationId xmlns:a16="http://schemas.microsoft.com/office/drawing/2014/main" id="{7A43C04B-4458-FC78-3A88-22208DD45696}"/>
              </a:ext>
            </a:extLst>
          </p:cNvPr>
          <p:cNvCxnSpPr>
            <a:cxnSpLocks/>
          </p:cNvCxnSpPr>
          <p:nvPr/>
        </p:nvCxnSpPr>
        <p:spPr>
          <a:xfrm flipH="1">
            <a:off x="3308429" y="6503571"/>
            <a:ext cx="6174241" cy="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A5C865B-791E-8FFE-E620-DD6B62EBEC28}"/>
              </a:ext>
            </a:extLst>
          </p:cNvPr>
          <p:cNvSpPr txBox="1"/>
          <p:nvPr/>
        </p:nvSpPr>
        <p:spPr>
          <a:xfrm>
            <a:off x="6100758" y="6498697"/>
            <a:ext cx="825867" cy="369332"/>
          </a:xfrm>
          <a:prstGeom prst="rect">
            <a:avLst/>
          </a:prstGeom>
          <a:noFill/>
        </p:spPr>
        <p:txBody>
          <a:bodyPr wrap="none" rtlCol="0">
            <a:spAutoFit/>
          </a:bodyPr>
          <a:lstStyle/>
          <a:p>
            <a:pPr algn="ctr"/>
            <a:r>
              <a:rPr lang="en-US" dirty="0"/>
              <a:t>96mm</a:t>
            </a:r>
          </a:p>
        </p:txBody>
      </p:sp>
      <p:cxnSp>
        <p:nvCxnSpPr>
          <p:cNvPr id="18" name="Straight Arrow Connector 17">
            <a:extLst>
              <a:ext uri="{FF2B5EF4-FFF2-40B4-BE49-F238E27FC236}">
                <a16:creationId xmlns:a16="http://schemas.microsoft.com/office/drawing/2014/main" id="{AE293126-58D1-07EE-297A-16639ABDEEE4}"/>
              </a:ext>
            </a:extLst>
          </p:cNvPr>
          <p:cNvCxnSpPr>
            <a:cxnSpLocks/>
          </p:cNvCxnSpPr>
          <p:nvPr/>
        </p:nvCxnSpPr>
        <p:spPr>
          <a:xfrm flipH="1">
            <a:off x="3426571" y="311614"/>
            <a:ext cx="5875478" cy="0"/>
          </a:xfrm>
          <a:prstGeom prst="straightConnector1">
            <a:avLst/>
          </a:prstGeom>
          <a:ln>
            <a:headEnd type="triangle" w="lg" len="lg"/>
            <a:tailEnd type="triangle" w="lg" len="lg"/>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9641DFC7-4522-3EAB-7CF2-4F3B6E2492E9}"/>
              </a:ext>
            </a:extLst>
          </p:cNvPr>
          <p:cNvSpPr txBox="1"/>
          <p:nvPr/>
        </p:nvSpPr>
        <p:spPr>
          <a:xfrm>
            <a:off x="5982616" y="-10368"/>
            <a:ext cx="825867" cy="369332"/>
          </a:xfrm>
          <a:prstGeom prst="rect">
            <a:avLst/>
          </a:prstGeom>
          <a:noFill/>
        </p:spPr>
        <p:txBody>
          <a:bodyPr wrap="none" rtlCol="0">
            <a:spAutoFit/>
          </a:bodyPr>
          <a:lstStyle/>
          <a:p>
            <a:pPr algn="ctr"/>
            <a:r>
              <a:rPr lang="en-US" dirty="0"/>
              <a:t>92mm</a:t>
            </a:r>
          </a:p>
        </p:txBody>
      </p:sp>
      <p:sp>
        <p:nvSpPr>
          <p:cNvPr id="21" name="TextBox 20">
            <a:extLst>
              <a:ext uri="{FF2B5EF4-FFF2-40B4-BE49-F238E27FC236}">
                <a16:creationId xmlns:a16="http://schemas.microsoft.com/office/drawing/2014/main" id="{FDAB1630-5EDD-07A6-D803-C64B0D4F0BDD}"/>
              </a:ext>
            </a:extLst>
          </p:cNvPr>
          <p:cNvSpPr txBox="1"/>
          <p:nvPr/>
        </p:nvSpPr>
        <p:spPr>
          <a:xfrm>
            <a:off x="101601" y="124178"/>
            <a:ext cx="1478844" cy="369332"/>
          </a:xfrm>
          <a:prstGeom prst="rect">
            <a:avLst/>
          </a:prstGeom>
          <a:noFill/>
        </p:spPr>
        <p:txBody>
          <a:bodyPr wrap="square" rtlCol="0">
            <a:spAutoFit/>
          </a:bodyPr>
          <a:lstStyle/>
          <a:p>
            <a:r>
              <a:rPr lang="en-US" dirty="0"/>
              <a:t>Centered</a:t>
            </a:r>
          </a:p>
        </p:txBody>
      </p:sp>
      <p:cxnSp>
        <p:nvCxnSpPr>
          <p:cNvPr id="22" name="Straight Arrow Connector 21">
            <a:extLst>
              <a:ext uri="{FF2B5EF4-FFF2-40B4-BE49-F238E27FC236}">
                <a16:creationId xmlns:a16="http://schemas.microsoft.com/office/drawing/2014/main" id="{045193D0-3DA1-6654-2AF0-D3CB63F8BC7B}"/>
              </a:ext>
            </a:extLst>
          </p:cNvPr>
          <p:cNvCxnSpPr>
            <a:cxnSpLocks/>
          </p:cNvCxnSpPr>
          <p:nvPr/>
        </p:nvCxnSpPr>
        <p:spPr>
          <a:xfrm flipH="1">
            <a:off x="3325077" y="5470939"/>
            <a:ext cx="153523" cy="0"/>
          </a:xfrm>
          <a:prstGeom prst="straightConnector1">
            <a:avLst/>
          </a:prstGeom>
          <a:ln>
            <a:headEnd type="triangle" w="sm" len="sm"/>
            <a:tailEnd type="triangle" w="sm" len="sm"/>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28B9D475-6998-D0D3-6602-AEC59CEF3900}"/>
              </a:ext>
            </a:extLst>
          </p:cNvPr>
          <p:cNvSpPr txBox="1"/>
          <p:nvPr/>
        </p:nvSpPr>
        <p:spPr>
          <a:xfrm>
            <a:off x="2901380" y="5340134"/>
            <a:ext cx="500458" cy="261610"/>
          </a:xfrm>
          <a:prstGeom prst="rect">
            <a:avLst/>
          </a:prstGeom>
          <a:noFill/>
        </p:spPr>
        <p:txBody>
          <a:bodyPr wrap="none" rtlCol="0">
            <a:spAutoFit/>
          </a:bodyPr>
          <a:lstStyle/>
          <a:p>
            <a:pPr algn="r"/>
            <a:r>
              <a:rPr lang="en-US" sz="1100" dirty="0"/>
              <a:t>2mm</a:t>
            </a:r>
          </a:p>
        </p:txBody>
      </p:sp>
      <p:cxnSp>
        <p:nvCxnSpPr>
          <p:cNvPr id="28" name="Straight Arrow Connector 27">
            <a:extLst>
              <a:ext uri="{FF2B5EF4-FFF2-40B4-BE49-F238E27FC236}">
                <a16:creationId xmlns:a16="http://schemas.microsoft.com/office/drawing/2014/main" id="{97D98CF7-6247-74F8-BECB-23ACC25E16B5}"/>
              </a:ext>
            </a:extLst>
          </p:cNvPr>
          <p:cNvCxnSpPr>
            <a:cxnSpLocks/>
          </p:cNvCxnSpPr>
          <p:nvPr/>
        </p:nvCxnSpPr>
        <p:spPr>
          <a:xfrm flipH="1">
            <a:off x="9318696" y="5617575"/>
            <a:ext cx="153523" cy="0"/>
          </a:xfrm>
          <a:prstGeom prst="straightConnector1">
            <a:avLst/>
          </a:prstGeom>
          <a:ln>
            <a:headEnd type="triangle" w="sm" len="sm"/>
            <a:tailEnd type="triangle" w="sm" len="sm"/>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7E01F97C-7EC5-C709-9BDE-044B91064FD4}"/>
              </a:ext>
            </a:extLst>
          </p:cNvPr>
          <p:cNvSpPr txBox="1"/>
          <p:nvPr/>
        </p:nvSpPr>
        <p:spPr>
          <a:xfrm>
            <a:off x="9430348" y="5486770"/>
            <a:ext cx="500458" cy="261610"/>
          </a:xfrm>
          <a:prstGeom prst="rect">
            <a:avLst/>
          </a:prstGeom>
          <a:noFill/>
        </p:spPr>
        <p:txBody>
          <a:bodyPr wrap="none" rtlCol="0">
            <a:spAutoFit/>
          </a:bodyPr>
          <a:lstStyle/>
          <a:p>
            <a:r>
              <a:rPr lang="en-US" sz="1100" dirty="0"/>
              <a:t>2mm</a:t>
            </a:r>
          </a:p>
        </p:txBody>
      </p:sp>
      <p:sp>
        <p:nvSpPr>
          <p:cNvPr id="32" name="TextBox 31">
            <a:extLst>
              <a:ext uri="{FF2B5EF4-FFF2-40B4-BE49-F238E27FC236}">
                <a16:creationId xmlns:a16="http://schemas.microsoft.com/office/drawing/2014/main" id="{ABC9ED20-A5F7-9095-C50B-0C88014E60EA}"/>
              </a:ext>
            </a:extLst>
          </p:cNvPr>
          <p:cNvSpPr txBox="1"/>
          <p:nvPr/>
        </p:nvSpPr>
        <p:spPr>
          <a:xfrm>
            <a:off x="60230" y="688622"/>
            <a:ext cx="2323619" cy="1384995"/>
          </a:xfrm>
          <a:prstGeom prst="rect">
            <a:avLst/>
          </a:prstGeom>
          <a:noFill/>
        </p:spPr>
        <p:txBody>
          <a:bodyPr wrap="square" rtlCol="0">
            <a:spAutoFit/>
          </a:bodyPr>
          <a:lstStyle/>
          <a:p>
            <a:r>
              <a:rPr lang="en-US" sz="1400" dirty="0"/>
              <a:t>The ISISpace EPS bolt holes must stay fixed (to align with the ISISpace frame) but the LIHU can slide to the left and to the right (by 2mm in each direction).</a:t>
            </a:r>
          </a:p>
        </p:txBody>
      </p:sp>
    </p:spTree>
    <p:extLst>
      <p:ext uri="{BB962C8B-B14F-4D97-AF65-F5344CB8AC3E}">
        <p14:creationId xmlns:p14="http://schemas.microsoft.com/office/powerpoint/2010/main" val="2060884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51B4E-A0E0-C050-1460-B950EDD63A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B648DC-45CF-292E-3375-BEFDDFAEC885}"/>
              </a:ext>
            </a:extLst>
          </p:cNvPr>
          <p:cNvSpPr txBox="1"/>
          <p:nvPr/>
        </p:nvSpPr>
        <p:spPr>
          <a:xfrm>
            <a:off x="101601" y="124178"/>
            <a:ext cx="1896532" cy="369332"/>
          </a:xfrm>
          <a:prstGeom prst="rect">
            <a:avLst/>
          </a:prstGeom>
          <a:noFill/>
        </p:spPr>
        <p:txBody>
          <a:bodyPr wrap="square" rtlCol="0">
            <a:spAutoFit/>
          </a:bodyPr>
          <a:lstStyle/>
          <a:p>
            <a:r>
              <a:rPr lang="en-US" dirty="0"/>
              <a:t>LIHU Slid Right</a:t>
            </a:r>
          </a:p>
        </p:txBody>
      </p:sp>
      <p:pic>
        <p:nvPicPr>
          <p:cNvPr id="31" name="Picture 30">
            <a:extLst>
              <a:ext uri="{FF2B5EF4-FFF2-40B4-BE49-F238E27FC236}">
                <a16:creationId xmlns:a16="http://schemas.microsoft.com/office/drawing/2014/main" id="{350F1E53-5056-8B51-FF8A-CB9DA2116F04}"/>
              </a:ext>
            </a:extLst>
          </p:cNvPr>
          <p:cNvPicPr>
            <a:picLocks noChangeAspect="1"/>
          </p:cNvPicPr>
          <p:nvPr/>
        </p:nvPicPr>
        <p:blipFill>
          <a:blip r:embed="rId2"/>
          <a:stretch>
            <a:fillRect/>
          </a:stretch>
        </p:blipFill>
        <p:spPr>
          <a:xfrm>
            <a:off x="2962041" y="426266"/>
            <a:ext cx="6267918" cy="6005468"/>
          </a:xfrm>
          <a:prstGeom prst="rect">
            <a:avLst/>
          </a:prstGeom>
        </p:spPr>
      </p:pic>
      <p:cxnSp>
        <p:nvCxnSpPr>
          <p:cNvPr id="12" name="Straight Arrow Connector 11">
            <a:extLst>
              <a:ext uri="{FF2B5EF4-FFF2-40B4-BE49-F238E27FC236}">
                <a16:creationId xmlns:a16="http://schemas.microsoft.com/office/drawing/2014/main" id="{386D03AC-8DBB-CA74-B3AC-C2358676AC68}"/>
              </a:ext>
            </a:extLst>
          </p:cNvPr>
          <p:cNvCxnSpPr>
            <a:cxnSpLocks/>
          </p:cNvCxnSpPr>
          <p:nvPr/>
        </p:nvCxnSpPr>
        <p:spPr>
          <a:xfrm flipH="1">
            <a:off x="3111500" y="5470939"/>
            <a:ext cx="265500" cy="0"/>
          </a:xfrm>
          <a:prstGeom prst="straightConnector1">
            <a:avLst/>
          </a:prstGeom>
          <a:ln>
            <a:headEnd type="triangle" w="sm" len="sm"/>
            <a:tailEnd type="triangle" w="sm" len="sm"/>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9A34BBA-740C-3616-106A-0E318CB66C91}"/>
              </a:ext>
            </a:extLst>
          </p:cNvPr>
          <p:cNvSpPr txBox="1"/>
          <p:nvPr/>
        </p:nvSpPr>
        <p:spPr>
          <a:xfrm>
            <a:off x="2611042" y="5340134"/>
            <a:ext cx="500458" cy="261610"/>
          </a:xfrm>
          <a:prstGeom prst="rect">
            <a:avLst/>
          </a:prstGeom>
          <a:noFill/>
        </p:spPr>
        <p:txBody>
          <a:bodyPr wrap="none" rtlCol="0">
            <a:spAutoFit/>
          </a:bodyPr>
          <a:lstStyle/>
          <a:p>
            <a:pPr algn="r"/>
            <a:r>
              <a:rPr lang="en-US" sz="1100" dirty="0"/>
              <a:t>4mm</a:t>
            </a:r>
          </a:p>
        </p:txBody>
      </p:sp>
    </p:spTree>
    <p:extLst>
      <p:ext uri="{BB962C8B-B14F-4D97-AF65-F5344CB8AC3E}">
        <p14:creationId xmlns:p14="http://schemas.microsoft.com/office/powerpoint/2010/main" val="19226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35266-A0B2-291A-F543-74D4D8E17FD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1C711C-8CA9-2C2C-6F86-6DD5F49DD519}"/>
              </a:ext>
            </a:extLst>
          </p:cNvPr>
          <p:cNvSpPr txBox="1"/>
          <p:nvPr/>
        </p:nvSpPr>
        <p:spPr>
          <a:xfrm>
            <a:off x="101601" y="124178"/>
            <a:ext cx="1896532" cy="369332"/>
          </a:xfrm>
          <a:prstGeom prst="rect">
            <a:avLst/>
          </a:prstGeom>
          <a:noFill/>
        </p:spPr>
        <p:txBody>
          <a:bodyPr wrap="square" rtlCol="0">
            <a:spAutoFit/>
          </a:bodyPr>
          <a:lstStyle/>
          <a:p>
            <a:r>
              <a:rPr lang="en-US" dirty="0"/>
              <a:t>LIHU Slid Left</a:t>
            </a:r>
          </a:p>
        </p:txBody>
      </p:sp>
      <p:pic>
        <p:nvPicPr>
          <p:cNvPr id="16" name="Picture 15">
            <a:extLst>
              <a:ext uri="{FF2B5EF4-FFF2-40B4-BE49-F238E27FC236}">
                <a16:creationId xmlns:a16="http://schemas.microsoft.com/office/drawing/2014/main" id="{1552F80E-2EC9-24D1-2E63-E9060EA8844A}"/>
              </a:ext>
            </a:extLst>
          </p:cNvPr>
          <p:cNvPicPr>
            <a:picLocks noChangeAspect="1"/>
          </p:cNvPicPr>
          <p:nvPr/>
        </p:nvPicPr>
        <p:blipFill>
          <a:blip r:embed="rId2"/>
          <a:stretch>
            <a:fillRect/>
          </a:stretch>
        </p:blipFill>
        <p:spPr>
          <a:xfrm>
            <a:off x="2974038" y="459888"/>
            <a:ext cx="6243924" cy="5938224"/>
          </a:xfrm>
          <a:prstGeom prst="rect">
            <a:avLst/>
          </a:prstGeom>
        </p:spPr>
      </p:pic>
      <p:cxnSp>
        <p:nvCxnSpPr>
          <p:cNvPr id="4" name="Straight Arrow Connector 3">
            <a:extLst>
              <a:ext uri="{FF2B5EF4-FFF2-40B4-BE49-F238E27FC236}">
                <a16:creationId xmlns:a16="http://schemas.microsoft.com/office/drawing/2014/main" id="{5857E20E-760F-FC49-A20C-8611F8B8BF24}"/>
              </a:ext>
            </a:extLst>
          </p:cNvPr>
          <p:cNvCxnSpPr>
            <a:cxnSpLocks/>
          </p:cNvCxnSpPr>
          <p:nvPr/>
        </p:nvCxnSpPr>
        <p:spPr>
          <a:xfrm flipH="1">
            <a:off x="8837887" y="5624046"/>
            <a:ext cx="265500" cy="0"/>
          </a:xfrm>
          <a:prstGeom prst="straightConnector1">
            <a:avLst/>
          </a:prstGeom>
          <a:ln>
            <a:headEnd type="triangle" w="sm" len="sm"/>
            <a:tailEnd type="triangle" w="sm" len="sm"/>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6DFC986F-575A-F615-7C47-ECD9C2D309A2}"/>
              </a:ext>
            </a:extLst>
          </p:cNvPr>
          <p:cNvSpPr txBox="1"/>
          <p:nvPr/>
        </p:nvSpPr>
        <p:spPr>
          <a:xfrm>
            <a:off x="9127650" y="5493242"/>
            <a:ext cx="500458" cy="261610"/>
          </a:xfrm>
          <a:prstGeom prst="rect">
            <a:avLst/>
          </a:prstGeom>
          <a:noFill/>
        </p:spPr>
        <p:txBody>
          <a:bodyPr wrap="none" rtlCol="0">
            <a:spAutoFit/>
          </a:bodyPr>
          <a:lstStyle/>
          <a:p>
            <a:pPr algn="r"/>
            <a:r>
              <a:rPr lang="en-US" sz="1100" dirty="0"/>
              <a:t>4mm</a:t>
            </a:r>
          </a:p>
        </p:txBody>
      </p:sp>
    </p:spTree>
    <p:extLst>
      <p:ext uri="{BB962C8B-B14F-4D97-AF65-F5344CB8AC3E}">
        <p14:creationId xmlns:p14="http://schemas.microsoft.com/office/powerpoint/2010/main" val="1846655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1140</TotalTime>
  <Words>85</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Fox+ Mechanical</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Robinson</dc:creator>
  <cp:lastModifiedBy>Andrew Robinson</cp:lastModifiedBy>
  <cp:revision>5</cp:revision>
  <dcterms:created xsi:type="dcterms:W3CDTF">2024-12-18T22:27:28Z</dcterms:created>
  <dcterms:modified xsi:type="dcterms:W3CDTF">2024-12-21T23:42:32Z</dcterms:modified>
</cp:coreProperties>
</file>