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9" autoAdjust="0"/>
    <p:restoredTop sz="94660"/>
  </p:normalViewPr>
  <p:slideViewPr>
    <p:cSldViewPr snapToGrid="0">
      <p:cViewPr>
        <p:scale>
          <a:sx n="75" d="100"/>
          <a:sy n="75" d="100"/>
        </p:scale>
        <p:origin x="185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50E1-0B4B-F948-A680-ECA54B2DE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3997F-647F-2C3F-3A85-B997F8D66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0D8FB-D213-85F6-02E3-667ADDD7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149EF-EE84-DAB1-3720-741848CF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2E16B-CD2D-8A84-ABE9-72AD3B08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1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5D3A-4CE5-8BAD-E4B8-6FA9DA35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E1B2E-923F-FAA1-903F-1171BC122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1345E-5589-06C4-FC51-3EA8A41D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B79F2-E13E-0384-D252-D3E4F77C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871F5-1605-14FC-B861-223FBC18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2B3C50-2EC8-9F97-C6E3-0B418890E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65576-11C4-3622-CC43-D295C49CE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872E-5215-8CDC-F8E5-74E856F2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1911E-9890-1C77-F405-6F5CCC19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30495-D031-ECC4-DD31-404CF5FD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4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872E-79DA-5758-1FA0-7C0AACDD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E9CBE-08A2-6452-3EFD-C26E07699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05D2D-E7D6-C630-E2D4-7CE962F9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16ABD-5FE7-4C52-BE50-3F94D363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81408-0BAE-12D2-8EF3-D33C3180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140C-C38E-CF09-0A8F-258CA025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96A88-1BBF-FAD2-4816-92C809425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8D9A3-177E-F8A0-2F82-6F7D6FDF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6E276-9BF8-4BBE-A852-CEDA824E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9E41F-4688-8E08-6217-B0ED2D2F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3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E273-F0CE-159B-8E1D-5190D306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EC0EA-66B2-71AF-366E-C476D96A7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4E43E-D038-F911-3049-CE16496EF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5C008-4E1F-7D0E-B77D-94F91627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B4193-E3CC-11E4-40BC-ECEC214D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63F52-ACAF-2B48-D9B7-100F2A40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30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47DF-E347-BDDC-468C-1509870AD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4034F-B63E-2583-656A-E564DCA44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DC96C-D78B-E43A-7336-9C79D157A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7ED01-7636-6249-FEB8-5DD80CEAE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28F5A-E1BC-349D-FE71-DBE2CBE0A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91631-951F-E554-313B-930F3AFF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A6F02-BCDB-C4E4-FD5C-09A7B9430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6BE59-A7F5-23C1-1F48-ED80F481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0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124C-1F5C-FA9D-D51C-C4A0DA06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D8C90-76E5-36D5-C26F-198E520B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C0E02-7593-E549-54DE-F32D506E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7BF09-085A-C0E3-352A-799937D6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1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D810F-D39B-92CD-3A86-6A28A3EE4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55065-5741-9674-2F40-CDCBA3D2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197AE-23B7-ECFF-5B9B-94A44E36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4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EF9D-2F9A-04F1-BEA1-F59E8ABE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5CF5F-C4E5-F90B-AFFB-7A7C5A3F0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3A06C-C772-3243-4B14-CD63FA96C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3ADB8-590D-5301-87A5-142ED533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1C38-A0E7-2079-1779-1E50C43E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B5EDB-0846-B5A3-D6EC-F0D57172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7291-C1C5-9B74-9F04-1A51EC79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CE06B-4540-01F4-1FC8-7943BE362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EF130-C5A2-E770-5414-1168242F2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2CE6C-8C2F-AD16-4093-C3E53088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43C78-5ECC-720E-BF8A-9524854A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858D6-D529-3766-C388-3629582D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4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6736F-71C4-6F36-A3E8-D5E1581F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85FE8-551F-8DA8-606C-C62569BD5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C9861-CD36-D600-750A-5BB29D0BD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C1EB82-9B0B-4AB3-960F-5FAD80FCAED9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15FEE-C32A-8415-BE71-B40D01638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8776-CAEF-B6AE-39F6-3B8F3E143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2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C70-4DB2-35ED-0D6E-3D5AA9760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7164"/>
            <a:ext cx="9144000" cy="1157993"/>
          </a:xfrm>
        </p:spPr>
        <p:txBody>
          <a:bodyPr>
            <a:normAutofit/>
          </a:bodyPr>
          <a:lstStyle/>
          <a:p>
            <a:r>
              <a:rPr lang="en-US" sz="6600" dirty="0"/>
              <a:t>Fox-Plus Mechanical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B02A7-21A2-24EE-94C1-38CBBBD74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8372"/>
            <a:ext cx="9144000" cy="1655762"/>
          </a:xfrm>
        </p:spPr>
        <p:txBody>
          <a:bodyPr/>
          <a:lstStyle/>
          <a:p>
            <a:r>
              <a:rPr lang="en-US" dirty="0"/>
              <a:t>Andrew Robinson</a:t>
            </a:r>
          </a:p>
          <a:p>
            <a:r>
              <a:rPr lang="en-US" dirty="0"/>
              <a:t>KA3WDW</a:t>
            </a:r>
          </a:p>
          <a:p>
            <a:r>
              <a:rPr lang="en-US" dirty="0"/>
              <a:t>5Jan2025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438F2-DD2C-F5B9-0447-D3E697A71253}"/>
              </a:ext>
            </a:extLst>
          </p:cNvPr>
          <p:cNvSpPr txBox="1"/>
          <p:nvPr/>
        </p:nvSpPr>
        <p:spPr>
          <a:xfrm>
            <a:off x="169333" y="2909711"/>
            <a:ext cx="11853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Topics:</a:t>
            </a:r>
            <a:r>
              <a:rPr lang="en-US" sz="2800" dirty="0"/>
              <a:t> Mechanical Assumptions and Constraints</a:t>
            </a:r>
          </a:p>
          <a:p>
            <a:pPr algn="ctr"/>
            <a:r>
              <a:rPr lang="en-US" sz="2800" dirty="0"/>
              <a:t>FOX-ME-203 Adapter PCB Overview</a:t>
            </a:r>
          </a:p>
        </p:txBody>
      </p:sp>
      <p:pic>
        <p:nvPicPr>
          <p:cNvPr id="5" name="Picture 15">
            <a:extLst>
              <a:ext uri="{FF2B5EF4-FFF2-40B4-BE49-F238E27FC236}">
                <a16:creationId xmlns:a16="http://schemas.microsoft.com/office/drawing/2014/main" id="{D3D9D68A-39C2-910A-DB2D-CD48D47CC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225" y="0"/>
            <a:ext cx="124777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45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AE0785-62C7-92D3-1151-F934B43B4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28" y="321013"/>
            <a:ext cx="6680101" cy="621597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51E020-9FC1-C835-A4D8-28A1B6A3077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228393" y="5704193"/>
            <a:ext cx="1586249" cy="82263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50C515D-68E9-7D6B-3200-FCD87A809AF0}"/>
              </a:ext>
            </a:extLst>
          </p:cNvPr>
          <p:cNvSpPr txBox="1"/>
          <p:nvPr/>
        </p:nvSpPr>
        <p:spPr>
          <a:xfrm>
            <a:off x="7814642" y="6295995"/>
            <a:ext cx="4220017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Bottom hole pattern on ISISpace frame is fixed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Bottom holes on ISISpace frame are M3 countersunk holes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2515B4-B2FA-B2C8-36C7-6B9949536C1F}"/>
              </a:ext>
            </a:extLst>
          </p:cNvPr>
          <p:cNvSpPr txBox="1"/>
          <p:nvPr/>
        </p:nvSpPr>
        <p:spPr>
          <a:xfrm>
            <a:off x="7814642" y="5583332"/>
            <a:ext cx="422001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ISISpace battery hole pattern is fixed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ISISpace battery must be oriented as shown in this stack configuration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2B8291-9711-2C61-0570-1349354FBDD7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6096000" y="4963636"/>
            <a:ext cx="1718642" cy="942862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F7D38E-EC74-BFE9-C5DA-6694B3B87730}"/>
              </a:ext>
            </a:extLst>
          </p:cNvPr>
          <p:cNvSpPr txBox="1"/>
          <p:nvPr/>
        </p:nvSpPr>
        <p:spPr>
          <a:xfrm>
            <a:off x="7805395" y="3625009"/>
            <a:ext cx="4220016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RXTX, ICR, and LIHU board hole patterns are fixed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Possible minor hole adjustments (slots?)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Hole patterns are per GOLF/FOX-ME-113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Spacing between boards set by FOX-ME-117 spacers (roughly 8mm)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Boards can move in x/y direction by a small amount (&lt;5mm)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1E8D8CE-FE77-3F25-1426-04ADC49A08B6}"/>
              </a:ext>
            </a:extLst>
          </p:cNvPr>
          <p:cNvSpPr/>
          <p:nvPr/>
        </p:nvSpPr>
        <p:spPr>
          <a:xfrm>
            <a:off x="6046960" y="2920906"/>
            <a:ext cx="329938" cy="1065229"/>
          </a:xfrm>
          <a:prstGeom prst="rightBrace">
            <a:avLst/>
          </a:prstGeom>
          <a:ln w="34925">
            <a:solidFill>
              <a:srgbClr val="FF0000"/>
            </a:solidFill>
            <a:tailEnd type="non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7B5F8D-6B1A-AB35-93C9-511F89EB18B5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>
          <a:xfrm flipH="1" flipV="1">
            <a:off x="6376898" y="3453521"/>
            <a:ext cx="1428497" cy="863986"/>
          </a:xfrm>
          <a:prstGeom prst="line">
            <a:avLst/>
          </a:prstGeom>
          <a:ln w="34925">
            <a:solidFill>
              <a:srgbClr val="FF0000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B997EA-88A6-7EB0-638D-4851F880D228}"/>
              </a:ext>
            </a:extLst>
          </p:cNvPr>
          <p:cNvSpPr txBox="1"/>
          <p:nvPr/>
        </p:nvSpPr>
        <p:spPr>
          <a:xfrm>
            <a:off x="7805395" y="186976"/>
            <a:ext cx="422001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Top hole pattern on ISISpace frame is fixed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Top holes on ISISpace frame are M3 </a:t>
            </a:r>
            <a:r>
              <a:rPr lang="en-US" sz="1200" dirty="0" err="1"/>
              <a:t>helicoil</a:t>
            </a:r>
            <a:r>
              <a:rPr lang="en-US" sz="1200" dirty="0"/>
              <a:t> inserts (female)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A04323-E5AA-A7BF-7970-DDF2F1FC9D79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096000" y="510142"/>
            <a:ext cx="1709395" cy="130371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45A6FE9-C1FF-24B5-ACF5-BEE03B7409B4}"/>
              </a:ext>
            </a:extLst>
          </p:cNvPr>
          <p:cNvSpPr txBox="1"/>
          <p:nvPr/>
        </p:nvSpPr>
        <p:spPr>
          <a:xfrm>
            <a:off x="7814642" y="953051"/>
            <a:ext cx="4220016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ISISpace EPS hole pattern is fixed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ISISpace EPS hole pattern per ISISpace ICD (same as frame)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ISISpace frame oriented as shown to have ISISpace EPS board oriented with CSKB sockets pointing down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401475-3AAF-F9A1-0A14-03211C402AC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5956300" y="1460883"/>
            <a:ext cx="1858342" cy="50783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D3D8D9B-A8B3-4267-2B17-412B796DFC3E}"/>
              </a:ext>
            </a:extLst>
          </p:cNvPr>
          <p:cNvSpPr txBox="1"/>
          <p:nvPr/>
        </p:nvSpPr>
        <p:spPr>
          <a:xfrm>
            <a:off x="7805395" y="5056372"/>
            <a:ext cx="4220016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TBD adapter needed to go between ISISpace hole pattern and PCB hole pattern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90B639-F82D-E529-4C9C-E579D2137FE8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6228393" y="4264079"/>
            <a:ext cx="1577002" cy="1023126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EEA610-9E4C-0E5E-1B62-AE359F2B63BD}"/>
              </a:ext>
            </a:extLst>
          </p:cNvPr>
          <p:cNvSpPr txBox="1"/>
          <p:nvPr/>
        </p:nvSpPr>
        <p:spPr>
          <a:xfrm>
            <a:off x="7814642" y="2618481"/>
            <a:ext cx="4220016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TBD adapter needed to go between PCB hole pattern and ISISpace hole pattern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Will need to be roughly 8mm to have proper </a:t>
            </a:r>
            <a:r>
              <a:rPr lang="en-US" sz="1200" dirty="0" err="1"/>
              <a:t>QxH</a:t>
            </a:r>
            <a:r>
              <a:rPr lang="en-US" sz="1200" dirty="0"/>
              <a:t> engagement with IHU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965AE8-3892-7CBA-63C4-36775398191D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6211929" y="2833191"/>
            <a:ext cx="1602713" cy="20078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46160A0-F13A-E5D2-956A-12AE1E94620C}"/>
              </a:ext>
            </a:extLst>
          </p:cNvPr>
          <p:cNvSpPr txBox="1"/>
          <p:nvPr/>
        </p:nvSpPr>
        <p:spPr>
          <a:xfrm>
            <a:off x="7814642" y="2067026"/>
            <a:ext cx="4220016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Adapter PCB needed with QTH on bottom and CSKB on top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Hole pattern not fixed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EA1395-B3DA-A5D8-0AA7-476BFDB8CDFA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5803900" y="2297859"/>
            <a:ext cx="2010742" cy="11926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A60D97A-5AE5-8957-A5A2-64B310B72C6C}"/>
              </a:ext>
            </a:extLst>
          </p:cNvPr>
          <p:cNvSpPr txBox="1"/>
          <p:nvPr/>
        </p:nvSpPr>
        <p:spPr>
          <a:xfrm>
            <a:off x="20917" y="6475584"/>
            <a:ext cx="462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Model currently Work In Progress (WIP)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5C66CE-425E-6A63-D9D9-20DA4D5BB9C0}"/>
              </a:ext>
            </a:extLst>
          </p:cNvPr>
          <p:cNvSpPr txBox="1"/>
          <p:nvPr/>
        </p:nvSpPr>
        <p:spPr>
          <a:xfrm>
            <a:off x="0" y="-10757"/>
            <a:ext cx="759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Assumptions and Constraints</a:t>
            </a:r>
          </a:p>
        </p:txBody>
      </p:sp>
    </p:spTree>
    <p:extLst>
      <p:ext uri="{BB962C8B-B14F-4D97-AF65-F5344CB8AC3E}">
        <p14:creationId xmlns:p14="http://schemas.microsoft.com/office/powerpoint/2010/main" val="245367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266656-F525-99DC-0B99-F14AA86BF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202096"/>
            <a:ext cx="6365067" cy="2679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3560A5-2692-8938-27E3-305EA6DAD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4003280"/>
            <a:ext cx="6365067" cy="2575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B43DEC-AA79-DEDF-846A-7746282637DF}"/>
              </a:ext>
            </a:extLst>
          </p:cNvPr>
          <p:cNvSpPr txBox="1"/>
          <p:nvPr/>
        </p:nvSpPr>
        <p:spPr>
          <a:xfrm>
            <a:off x="165100" y="165100"/>
            <a:ext cx="759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FOX-ME-203 Adapter PCB Images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07E2C8-EA0E-A61E-17BE-A9C1F03AFDF8}"/>
              </a:ext>
            </a:extLst>
          </p:cNvPr>
          <p:cNvSpPr txBox="1"/>
          <p:nvPr/>
        </p:nvSpPr>
        <p:spPr>
          <a:xfrm>
            <a:off x="6913966" y="1270141"/>
            <a:ext cx="2755900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marL="0" indent="0">
              <a:buNone/>
            </a:pPr>
            <a:r>
              <a:rPr lang="en-US" sz="1600" dirty="0"/>
              <a:t>(2) MTSW-106-08-L-D-300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D7A2A-59AC-D151-E668-90DE9B93537D}"/>
              </a:ext>
            </a:extLst>
          </p:cNvPr>
          <p:cNvSpPr txBox="1"/>
          <p:nvPr/>
        </p:nvSpPr>
        <p:spPr>
          <a:xfrm>
            <a:off x="6337300" y="436695"/>
            <a:ext cx="2755900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marL="0" indent="0">
              <a:buNone/>
            </a:pPr>
            <a:r>
              <a:rPr lang="en-US" sz="1600" dirty="0"/>
              <a:t>(2) MTSW-107-08-L-D-300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536834-A29C-663A-2A5A-277A3DA1DAF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330700" y="605972"/>
            <a:ext cx="2006600" cy="79567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DD6965-371F-1B9D-E190-E3B10808224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092700" y="1439418"/>
            <a:ext cx="1821266" cy="28861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4AE821-0034-20B7-0BB6-FD65FC95B8A8}"/>
              </a:ext>
            </a:extLst>
          </p:cNvPr>
          <p:cNvSpPr txBox="1"/>
          <p:nvPr/>
        </p:nvSpPr>
        <p:spPr>
          <a:xfrm>
            <a:off x="1968500" y="6369174"/>
            <a:ext cx="2755900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marL="0" indent="0">
              <a:buNone/>
            </a:pPr>
            <a:r>
              <a:rPr lang="en-US" sz="1600" dirty="0" err="1"/>
              <a:t>Samtec</a:t>
            </a:r>
            <a:r>
              <a:rPr lang="en-US" sz="1600" dirty="0"/>
              <a:t> QTH-030-02-L-D-A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4F0898-D22D-9AB0-3961-BF689915A889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2076096" y="5687404"/>
            <a:ext cx="1270354" cy="68177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24E2467-971B-3824-3010-96D644D38BEF}"/>
              </a:ext>
            </a:extLst>
          </p:cNvPr>
          <p:cNvSpPr txBox="1"/>
          <p:nvPr/>
        </p:nvSpPr>
        <p:spPr>
          <a:xfrm>
            <a:off x="7460649" y="2096155"/>
            <a:ext cx="3416300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pPr marL="0" indent="0">
              <a:buNone/>
            </a:pPr>
            <a:r>
              <a:rPr lang="en-US" sz="1600" dirty="0"/>
              <a:t>Currently ISISpace bolt hole pattern to match ISISpace EPS board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4FFFB5-38ED-A5F8-0EB0-3D3BC9EF47C0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007100" y="2388543"/>
            <a:ext cx="1453549" cy="15145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34DE06-A0DD-9461-5109-9BB83944708D}"/>
              </a:ext>
            </a:extLst>
          </p:cNvPr>
          <p:cNvCxnSpPr>
            <a:cxnSpLocks/>
          </p:cNvCxnSpPr>
          <p:nvPr/>
        </p:nvCxnSpPr>
        <p:spPr>
          <a:xfrm>
            <a:off x="2387600" y="4241800"/>
            <a:ext cx="3949700" cy="338782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F6956E-0A62-C87D-2634-B967E20E0A2A}"/>
              </a:ext>
            </a:extLst>
          </p:cNvPr>
          <p:cNvSpPr txBox="1"/>
          <p:nvPr/>
        </p:nvSpPr>
        <p:spPr>
          <a:xfrm>
            <a:off x="3949516" y="4077300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96mm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FC405A-D516-88DC-67AC-F40FD8177F8A}"/>
              </a:ext>
            </a:extLst>
          </p:cNvPr>
          <p:cNvCxnSpPr>
            <a:cxnSpLocks/>
          </p:cNvCxnSpPr>
          <p:nvPr/>
        </p:nvCxnSpPr>
        <p:spPr>
          <a:xfrm flipV="1">
            <a:off x="342217" y="4300325"/>
            <a:ext cx="1854883" cy="1508548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823D2D9-82F7-8E02-25EE-14D32084D078}"/>
              </a:ext>
            </a:extLst>
          </p:cNvPr>
          <p:cNvSpPr txBox="1"/>
          <p:nvPr/>
        </p:nvSpPr>
        <p:spPr>
          <a:xfrm>
            <a:off x="659874" y="4746822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92mm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769AF9-A233-9A6D-8352-912E9AC2C49A}"/>
              </a:ext>
            </a:extLst>
          </p:cNvPr>
          <p:cNvSpPr txBox="1"/>
          <p:nvPr/>
        </p:nvSpPr>
        <p:spPr>
          <a:xfrm rot="20414233">
            <a:off x="2878866" y="2249557"/>
            <a:ext cx="805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Top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4E604A-E628-45C2-37D8-42412E891018}"/>
              </a:ext>
            </a:extLst>
          </p:cNvPr>
          <p:cNvSpPr txBox="1"/>
          <p:nvPr/>
        </p:nvSpPr>
        <p:spPr>
          <a:xfrm rot="321505">
            <a:off x="3111074" y="4748838"/>
            <a:ext cx="1498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Bottom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4072752-079F-215F-C5B0-8C46A4C29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297" y="3603219"/>
            <a:ext cx="3750837" cy="230986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4793D33A-E1E1-28E1-2835-35D3FD525CDA}"/>
              </a:ext>
            </a:extLst>
          </p:cNvPr>
          <p:cNvSpPr/>
          <p:nvPr/>
        </p:nvSpPr>
        <p:spPr>
          <a:xfrm rot="1656108">
            <a:off x="6099775" y="3367402"/>
            <a:ext cx="1847533" cy="4266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32E300-BA12-BDD0-529D-9627A0F3723A}"/>
              </a:ext>
            </a:extLst>
          </p:cNvPr>
          <p:cNvSpPr txBox="1"/>
          <p:nvPr/>
        </p:nvSpPr>
        <p:spPr>
          <a:xfrm>
            <a:off x="8240485" y="5934670"/>
            <a:ext cx="3750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MTSW-107-08-L-D and (2) MTSW-106-08-L-D headers mate with ISISpace EPS socket</a:t>
            </a:r>
          </a:p>
        </p:txBody>
      </p:sp>
    </p:spTree>
    <p:extLst>
      <p:ext uri="{BB962C8B-B14F-4D97-AF65-F5344CB8AC3E}">
        <p14:creationId xmlns:p14="http://schemas.microsoft.com/office/powerpoint/2010/main" val="33913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CCA726A-D482-A6B3-8D00-910A03CDE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246" y="395932"/>
            <a:ext cx="7503218" cy="4450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E5A53B-E982-36FB-5AF4-3A3CDD32A33F}"/>
              </a:ext>
            </a:extLst>
          </p:cNvPr>
          <p:cNvSpPr txBox="1"/>
          <p:nvPr/>
        </p:nvSpPr>
        <p:spPr>
          <a:xfrm>
            <a:off x="165100" y="165100"/>
            <a:ext cx="759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Adapter Concept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F7109-F800-B112-8270-0B70CFAD0571}"/>
              </a:ext>
            </a:extLst>
          </p:cNvPr>
          <p:cNvSpPr txBox="1"/>
          <p:nvPr/>
        </p:nvSpPr>
        <p:spPr>
          <a:xfrm>
            <a:off x="481566" y="1221866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(8) M3 </a:t>
            </a:r>
            <a:r>
              <a:rPr lang="en-US" dirty="0" err="1"/>
              <a:t>Helicoils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16BEC8-7E65-3E9E-40F0-AA88E6159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207" y="3736198"/>
            <a:ext cx="4034193" cy="2669354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52CF81-8452-6D25-8A29-C8A1B0BA3B40}"/>
              </a:ext>
            </a:extLst>
          </p:cNvPr>
          <p:cNvSpPr txBox="1"/>
          <p:nvPr/>
        </p:nvSpPr>
        <p:spPr>
          <a:xfrm>
            <a:off x="9261564" y="6405552"/>
            <a:ext cx="136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¾-X Section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9427D-BE16-AEFA-BA8D-91C6E30C5ED4}"/>
              </a:ext>
            </a:extLst>
          </p:cNvPr>
          <p:cNvSpPr/>
          <p:nvPr/>
        </p:nvSpPr>
        <p:spPr>
          <a:xfrm>
            <a:off x="5080000" y="3736198"/>
            <a:ext cx="1447800" cy="11098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5D76FE-18B6-C5B1-5732-DBC009FEB06F}"/>
              </a:ext>
            </a:extLst>
          </p:cNvPr>
          <p:cNvCxnSpPr/>
          <p:nvPr/>
        </p:nvCxnSpPr>
        <p:spPr>
          <a:xfrm>
            <a:off x="6527800" y="3736198"/>
            <a:ext cx="140140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73615-6A18-F4B8-A270-262C2E2C6E06}"/>
              </a:ext>
            </a:extLst>
          </p:cNvPr>
          <p:cNvCxnSpPr/>
          <p:nvPr/>
        </p:nvCxnSpPr>
        <p:spPr>
          <a:xfrm>
            <a:off x="5080000" y="4846018"/>
            <a:ext cx="2849207" cy="15595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3DAECF-3C92-0CF2-458A-078CF53DEE5E}"/>
              </a:ext>
            </a:extLst>
          </p:cNvPr>
          <p:cNvSpPr txBox="1"/>
          <p:nvPr/>
        </p:nvSpPr>
        <p:spPr>
          <a:xfrm>
            <a:off x="8913930" y="165100"/>
            <a:ext cx="3115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GOLF/FOX-ME-113 hole pattern on top (mate with RXTX/ICR/IHU stack)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69E3E2-222C-D96B-E4C5-C7942DFD24FB}"/>
              </a:ext>
            </a:extLst>
          </p:cNvPr>
          <p:cNvSpPr txBox="1"/>
          <p:nvPr/>
        </p:nvSpPr>
        <p:spPr>
          <a:xfrm>
            <a:off x="322810" y="5302619"/>
            <a:ext cx="311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ISISpace hole pattern on bottom (mate with battery)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43A524-7B6B-05F9-37DF-85EFDCDDE1E1}"/>
              </a:ext>
            </a:extLst>
          </p:cNvPr>
          <p:cNvCxnSpPr>
            <a:stCxn id="19" idx="0"/>
          </p:cNvCxnSpPr>
          <p:nvPr/>
        </p:nvCxnSpPr>
        <p:spPr>
          <a:xfrm flipV="1">
            <a:off x="1880634" y="3543300"/>
            <a:ext cx="316466" cy="175931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003027-5523-4CF8-20C7-DDB48299F347}"/>
              </a:ext>
            </a:extLst>
          </p:cNvPr>
          <p:cNvCxnSpPr>
            <a:stCxn id="19" idx="0"/>
          </p:cNvCxnSpPr>
          <p:nvPr/>
        </p:nvCxnSpPr>
        <p:spPr>
          <a:xfrm flipV="1">
            <a:off x="1880634" y="4647169"/>
            <a:ext cx="3591221" cy="65545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8DF8D9-65CE-FF87-F373-8A08EAFA8C27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232400" y="626765"/>
            <a:ext cx="3681530" cy="18603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92BD6D-C60B-404A-504E-6A34029CFE3A}"/>
              </a:ext>
            </a:extLst>
          </p:cNvPr>
          <p:cNvCxnSpPr>
            <a:stCxn id="18" idx="1"/>
          </p:cNvCxnSpPr>
          <p:nvPr/>
        </p:nvCxnSpPr>
        <p:spPr>
          <a:xfrm flipH="1">
            <a:off x="8691828" y="626765"/>
            <a:ext cx="222102" cy="134628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6124CF-7CFD-A603-3A64-C52E5C2DEC0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197100" y="794951"/>
            <a:ext cx="2679700" cy="61158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5F92C17-7BAB-5D33-B53E-3F5BB536448C}"/>
              </a:ext>
            </a:extLst>
          </p:cNvPr>
          <p:cNvSpPr txBox="1"/>
          <p:nvPr/>
        </p:nvSpPr>
        <p:spPr>
          <a:xfrm>
            <a:off x="9604758" y="1921473"/>
            <a:ext cx="276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Minimal (yet significant) difference between hole patterns makes this challenging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BE454C96-B4E2-94F5-F8D4-FA7FCE489D55}"/>
              </a:ext>
            </a:extLst>
          </p:cNvPr>
          <p:cNvSpPr/>
          <p:nvPr/>
        </p:nvSpPr>
        <p:spPr>
          <a:xfrm>
            <a:off x="10055021" y="3121803"/>
            <a:ext cx="346164" cy="10104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2699DC-7E3F-8BEA-05D6-F3191671BD5C}"/>
              </a:ext>
            </a:extLst>
          </p:cNvPr>
          <p:cNvSpPr txBox="1"/>
          <p:nvPr/>
        </p:nvSpPr>
        <p:spPr>
          <a:xfrm>
            <a:off x="0" y="6485236"/>
            <a:ext cx="5441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Similar concept for “top” adapter, just reversed</a:t>
            </a:r>
          </a:p>
        </p:txBody>
      </p:sp>
    </p:spTree>
    <p:extLst>
      <p:ext uri="{BB962C8B-B14F-4D97-AF65-F5344CB8AC3E}">
        <p14:creationId xmlns:p14="http://schemas.microsoft.com/office/powerpoint/2010/main" val="3759242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4717</TotalTime>
  <Words>326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Fox-Plus Mechanical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Robinson</dc:creator>
  <cp:lastModifiedBy>Andrew Robinson</cp:lastModifiedBy>
  <cp:revision>7</cp:revision>
  <dcterms:created xsi:type="dcterms:W3CDTF">2024-12-18T22:27:28Z</dcterms:created>
  <dcterms:modified xsi:type="dcterms:W3CDTF">2025-01-06T04:49:30Z</dcterms:modified>
</cp:coreProperties>
</file>