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5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2" autoAdjust="0"/>
    <p:restoredTop sz="94660"/>
  </p:normalViewPr>
  <p:slideViewPr>
    <p:cSldViewPr snapToGrid="0">
      <p:cViewPr varScale="1">
        <p:scale>
          <a:sx n="94" d="100"/>
          <a:sy n="94" d="100"/>
        </p:scale>
        <p:origin x="123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3396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0F280EB-7880-BE39-35C7-A26786783F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8FED6D-D32B-D60C-C02E-50D9CD0EC5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FF168-0128-429A-B403-2CFF0B525A2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42D7AC-D8FE-123C-C80F-26B2BE2DF8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5E382-7722-38F0-C8DE-B7485CB6442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D11A1-0EAD-4D1A-B706-1EC6B49CD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03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F7BD0-BF6F-C3A7-CE3E-821001B7B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D148D-06CD-9C3A-2685-B0E4440BA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80CB6-1E09-1713-F43F-C1BB6D0FA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4B4D-3D2E-4BA9-803F-9E6494F989E1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B0BA6-FC30-22D7-1FF2-0B19A7E02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FE752-9148-7F65-3A02-ECC54D20A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2C30-C136-481B-9D69-2812F450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35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7CF1E-BFBD-2C81-1792-CA89A87AF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B83A12-001B-C568-9689-F5530CF3B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FE3F8-CA88-8C51-ECFF-640B57360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4B4D-3D2E-4BA9-803F-9E6494F989E1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BBFED-A1E6-C3D2-7587-2E6B2EC74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2B390-27D8-20E9-1F4F-7661E5377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2C30-C136-481B-9D69-2812F450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2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EB07FF-8E2A-3E63-CEF0-8CE792E482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1A0EBE-AED9-91DC-AF3D-6F47BE914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7F00A-C6B8-D97A-0E32-877532E9F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4B4D-3D2E-4BA9-803F-9E6494F989E1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8823F-6E52-432C-E227-BA21A8C40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43414-D0A4-A096-024C-339E5A336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2C30-C136-481B-9D69-2812F450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11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BBDEC-BCAF-1C5A-24B2-EE2CB0D10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A9FD3-782B-1F16-CCE6-24B6B0087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9A101-72FE-006B-C434-AE4B6D973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4B4D-3D2E-4BA9-803F-9E6494F989E1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C6476-3F8F-93F4-3CD7-29EA58708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9A6B6-AE42-69BB-3BAA-F8B22DF12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2C30-C136-481B-9D69-2812F450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67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07341-7EA8-C4E3-5B08-8174CEFF3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EF13F-874D-B10B-8E66-609DA5234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098B1-6ACF-8854-3C8A-9C0F5C4B4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4B4D-3D2E-4BA9-803F-9E6494F989E1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D7DE6-2F47-4D41-8AF4-3D294B81C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A56F7-CC71-5E27-5563-566F438B1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2C30-C136-481B-9D69-2812F450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0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99BB1-ED67-3413-1613-4CE5807E0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3B02C-43E4-1888-4AD1-AFC79A19D3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C4C038-895B-AEFA-DD0F-FC6E57EDB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A192A-EBE4-69AA-9E6F-3B3CB25E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4B4D-3D2E-4BA9-803F-9E6494F989E1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127D3-205B-C0B7-1F40-7F67812B5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B5794-9FEB-3C9F-6330-35A104E03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2C30-C136-481B-9D69-2812F450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31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796EC-794A-3330-C21E-AF6BD742F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0477B-A8F4-A5CD-6619-632637356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BAF2B3-B8C7-9380-BB3B-1A328FB02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91980D-78A8-D753-5D6F-E3BDE2735D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3A2C42-391C-8628-8379-ED731C3D89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7AE6F3-DB65-82B4-8BE2-ACEA21C98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4B4D-3D2E-4BA9-803F-9E6494F989E1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AFA810-DDBF-3EEA-6ADD-EE7EE450B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294BFB-5B02-C1CD-C3F2-0F14ABB96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2C30-C136-481B-9D69-2812F450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57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9F051-61F4-1006-9A83-07C5220E0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C72870-A68F-FF7C-1E2C-2C4CD40B4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4B4D-3D2E-4BA9-803F-9E6494F989E1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5E5D2B-8364-612E-8E25-0AA2B743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BF1166-0F50-05D6-E1E3-6B46B1614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2C30-C136-481B-9D69-2812F450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07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866184-4162-00AD-DC9B-B1192ED79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4B4D-3D2E-4BA9-803F-9E6494F989E1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C056C-76F7-8EA4-EB0E-B8D1A93BB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3B3689-A779-6F9D-4064-A0458A1EE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2C30-C136-481B-9D69-2812F450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17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7D691-184B-5531-E2F6-E288538BC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6C08B-CA81-9301-040F-A387DDF46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CCE2F2-39D0-1DE1-FBC3-6EBC53AAA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966D6-E3A8-754B-72A2-BAB72550A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4B4D-3D2E-4BA9-803F-9E6494F989E1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3B1D3-6305-0DB8-561D-22434E07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44D60-FDF9-F3AD-F630-6B066AF34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2C30-C136-481B-9D69-2812F450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195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A767A-20E3-3091-17ED-11169D222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1265D8-F955-B304-BBDB-8DDF062B12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17133E-9A4D-D818-5E94-23D1B6F7D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705BB-2DEB-53EE-1FC2-CF193E5AA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4B4D-3D2E-4BA9-803F-9E6494F989E1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7E605-CC29-B36B-BEAB-C1F36FA2D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05055-7D1B-5E25-668B-AAB8B673F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2C30-C136-481B-9D69-2812F450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89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7D90B7-9459-5DEA-9976-AAD1AB6F3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74" y="136525"/>
            <a:ext cx="11887199" cy="717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D21EE-8158-2530-9683-78289E42C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774" y="974690"/>
            <a:ext cx="11887198" cy="520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53223-88DC-CE6A-4D37-84AA59BA70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344B4D-3D2E-4BA9-803F-9E6494F989E1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6D53B-36C6-86A5-9D0F-FF0DB3F2F1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85749-CD7E-51C4-21C7-4E1CF7BC0C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8C2C30-C136-481B-9D69-2812F450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50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4233EC-9D41-5136-8CF8-5D8753BD9048}"/>
              </a:ext>
            </a:extLst>
          </p:cNvPr>
          <p:cNvCxnSpPr/>
          <p:nvPr/>
        </p:nvCxnSpPr>
        <p:spPr>
          <a:xfrm>
            <a:off x="5350136" y="4335477"/>
            <a:ext cx="0" cy="1473798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ube 3">
            <a:extLst>
              <a:ext uri="{FF2B5EF4-FFF2-40B4-BE49-F238E27FC236}">
                <a16:creationId xmlns:a16="http://schemas.microsoft.com/office/drawing/2014/main" id="{AC26E484-1044-A8F9-C432-621ED92BDA24}"/>
              </a:ext>
            </a:extLst>
          </p:cNvPr>
          <p:cNvSpPr/>
          <p:nvPr/>
        </p:nvSpPr>
        <p:spPr>
          <a:xfrm>
            <a:off x="4198934" y="2263454"/>
            <a:ext cx="2331092" cy="2331092"/>
          </a:xfrm>
          <a:prstGeom prst="cub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172E01-161B-C684-8B8B-CA43BE2188B9}"/>
              </a:ext>
            </a:extLst>
          </p:cNvPr>
          <p:cNvCxnSpPr>
            <a:cxnSpLocks/>
          </p:cNvCxnSpPr>
          <p:nvPr/>
        </p:nvCxnSpPr>
        <p:spPr>
          <a:xfrm flipV="1">
            <a:off x="5386592" y="1121336"/>
            <a:ext cx="0" cy="1375186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F4FEDE0-0474-7F75-3B96-DAFE85EE9175}"/>
              </a:ext>
            </a:extLst>
          </p:cNvPr>
          <p:cNvSpPr txBox="1"/>
          <p:nvPr/>
        </p:nvSpPr>
        <p:spPr>
          <a:xfrm>
            <a:off x="5357308" y="5587548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Nadir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97831B-3C56-B9CE-D1EE-CF4D2507EA4E}"/>
              </a:ext>
            </a:extLst>
          </p:cNvPr>
          <p:cNvSpPr txBox="1"/>
          <p:nvPr/>
        </p:nvSpPr>
        <p:spPr>
          <a:xfrm>
            <a:off x="5413039" y="959972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Zenith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74055F-25BD-77E6-724A-E70D10C67D07}"/>
              </a:ext>
            </a:extLst>
          </p:cNvPr>
          <p:cNvCxnSpPr/>
          <p:nvPr/>
        </p:nvCxnSpPr>
        <p:spPr>
          <a:xfrm flipV="1">
            <a:off x="1059180" y="3556000"/>
            <a:ext cx="0" cy="10385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284529-CD60-B98E-4751-AD648465B101}"/>
              </a:ext>
            </a:extLst>
          </p:cNvPr>
          <p:cNvCxnSpPr>
            <a:cxnSpLocks/>
          </p:cNvCxnSpPr>
          <p:nvPr/>
        </p:nvCxnSpPr>
        <p:spPr>
          <a:xfrm>
            <a:off x="1059180" y="4591692"/>
            <a:ext cx="102235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A0EAE9D-0D56-408D-C562-9659A778B3D1}"/>
              </a:ext>
            </a:extLst>
          </p:cNvPr>
          <p:cNvCxnSpPr>
            <a:cxnSpLocks/>
          </p:cNvCxnSpPr>
          <p:nvPr/>
        </p:nvCxnSpPr>
        <p:spPr>
          <a:xfrm flipH="1">
            <a:off x="451821" y="4594546"/>
            <a:ext cx="607359" cy="56912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F405671-8278-0B27-3C8C-585F8EA17F64}"/>
              </a:ext>
            </a:extLst>
          </p:cNvPr>
          <p:cNvSpPr txBox="1"/>
          <p:nvPr/>
        </p:nvSpPr>
        <p:spPr>
          <a:xfrm>
            <a:off x="1059180" y="334562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CB5215-4016-275C-E6E8-A414AF9443FD}"/>
              </a:ext>
            </a:extLst>
          </p:cNvPr>
          <p:cNvSpPr txBox="1"/>
          <p:nvPr/>
        </p:nvSpPr>
        <p:spPr>
          <a:xfrm>
            <a:off x="1961429" y="42223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20B570-4FAB-F805-3E09-31B66F6A7349}"/>
              </a:ext>
            </a:extLst>
          </p:cNvPr>
          <p:cNvSpPr txBox="1"/>
          <p:nvPr/>
        </p:nvSpPr>
        <p:spPr>
          <a:xfrm>
            <a:off x="138914" y="47943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CC80D9E2-71E0-8446-0169-62A4C6B80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04" y="100390"/>
            <a:ext cx="11278496" cy="835526"/>
          </a:xfrm>
        </p:spPr>
        <p:txBody>
          <a:bodyPr/>
          <a:lstStyle/>
          <a:p>
            <a:r>
              <a:rPr lang="en-US" dirty="0"/>
              <a:t>Space Vehicle Coordinate System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3614365-7BC7-65EC-7202-5B849DD820FB}"/>
              </a:ext>
            </a:extLst>
          </p:cNvPr>
          <p:cNvCxnSpPr>
            <a:cxnSpLocks/>
          </p:cNvCxnSpPr>
          <p:nvPr/>
        </p:nvCxnSpPr>
        <p:spPr>
          <a:xfrm>
            <a:off x="4787153" y="2263454"/>
            <a:ext cx="0" cy="17522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0B8B504-66F8-DCD0-4247-505B23393C60}"/>
              </a:ext>
            </a:extLst>
          </p:cNvPr>
          <p:cNvCxnSpPr>
            <a:cxnSpLocks/>
          </p:cNvCxnSpPr>
          <p:nvPr/>
        </p:nvCxnSpPr>
        <p:spPr>
          <a:xfrm flipH="1">
            <a:off x="4782506" y="4015740"/>
            <a:ext cx="174752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57C5D07-792C-C572-F6B3-D6E4EBB8A15A}"/>
              </a:ext>
            </a:extLst>
          </p:cNvPr>
          <p:cNvCxnSpPr/>
          <p:nvPr/>
        </p:nvCxnSpPr>
        <p:spPr>
          <a:xfrm flipV="1">
            <a:off x="4198934" y="4008120"/>
            <a:ext cx="583572" cy="5835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1AB7F38-BCCF-2550-A127-FFD2F790CA0E}"/>
              </a:ext>
            </a:extLst>
          </p:cNvPr>
          <p:cNvGrpSpPr/>
          <p:nvPr/>
        </p:nvGrpSpPr>
        <p:grpSpPr>
          <a:xfrm>
            <a:off x="4310713" y="3329236"/>
            <a:ext cx="975290" cy="989043"/>
            <a:chOff x="8619563" y="3429000"/>
            <a:chExt cx="975290" cy="98904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999FBD0-77C9-0C81-3498-B6BFED9B5D41}"/>
                </a:ext>
              </a:extLst>
            </p:cNvPr>
            <p:cNvGrpSpPr/>
            <p:nvPr/>
          </p:nvGrpSpPr>
          <p:grpSpPr>
            <a:xfrm>
              <a:off x="8855336" y="3758648"/>
              <a:ext cx="584737" cy="576830"/>
              <a:chOff x="8855336" y="3758647"/>
              <a:chExt cx="1629709" cy="1607671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0226330A-9CCF-18DB-3BF1-661DBDC5F2E1}"/>
                  </a:ext>
                </a:extLst>
              </p:cNvPr>
              <p:cNvCxnSpPr/>
              <p:nvPr/>
            </p:nvCxnSpPr>
            <p:spPr>
              <a:xfrm flipV="1">
                <a:off x="9462695" y="3758647"/>
                <a:ext cx="0" cy="1038546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E6763739-0FDB-76BF-0D34-203D276E4A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62695" y="4794339"/>
                <a:ext cx="1022350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63D9C32F-29D7-2402-D151-4F08CBCF9B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55336" y="4797193"/>
                <a:ext cx="607359" cy="569125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A727133-D6B4-1578-468B-5C164CF6064F}"/>
                </a:ext>
              </a:extLst>
            </p:cNvPr>
            <p:cNvSpPr txBox="1"/>
            <p:nvPr/>
          </p:nvSpPr>
          <p:spPr>
            <a:xfrm>
              <a:off x="9041714" y="34290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y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0EDFAA1-46FF-CB31-372E-35E2351A9A4E}"/>
                </a:ext>
              </a:extLst>
            </p:cNvPr>
            <p:cNvSpPr txBox="1"/>
            <p:nvPr/>
          </p:nvSpPr>
          <p:spPr>
            <a:xfrm>
              <a:off x="9307595" y="3830662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x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378A719-558C-81EF-810E-B474F1236D01}"/>
                </a:ext>
              </a:extLst>
            </p:cNvPr>
            <p:cNvSpPr txBox="1"/>
            <p:nvPr/>
          </p:nvSpPr>
          <p:spPr>
            <a:xfrm>
              <a:off x="8619563" y="4048711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z</a:t>
              </a:r>
            </a:p>
          </p:txBody>
        </p:sp>
      </p:grpSp>
      <p:sp>
        <p:nvSpPr>
          <p:cNvPr id="8" name="Cube 7">
            <a:extLst>
              <a:ext uri="{FF2B5EF4-FFF2-40B4-BE49-F238E27FC236}">
                <a16:creationId xmlns:a16="http://schemas.microsoft.com/office/drawing/2014/main" id="{87A75EBA-B4BB-926B-1A47-6A251F62D914}"/>
              </a:ext>
            </a:extLst>
          </p:cNvPr>
          <p:cNvSpPr/>
          <p:nvPr/>
        </p:nvSpPr>
        <p:spPr>
          <a:xfrm>
            <a:off x="10088965" y="265224"/>
            <a:ext cx="1796815" cy="1709562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68B4D2-FBE8-9664-D386-0072F03636F4}"/>
              </a:ext>
            </a:extLst>
          </p:cNvPr>
          <p:cNvSpPr txBox="1"/>
          <p:nvPr/>
        </p:nvSpPr>
        <p:spPr>
          <a:xfrm>
            <a:off x="10770831" y="297039"/>
            <a:ext cx="417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Top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EA84BE-24C1-130A-9DC8-2DCF25971026}"/>
              </a:ext>
            </a:extLst>
          </p:cNvPr>
          <p:cNvSpPr txBox="1"/>
          <p:nvPr/>
        </p:nvSpPr>
        <p:spPr>
          <a:xfrm>
            <a:off x="10504699" y="1099366"/>
            <a:ext cx="532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Front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E41B04-29D2-B78E-668B-FBF0DF2AEA14}"/>
              </a:ext>
            </a:extLst>
          </p:cNvPr>
          <p:cNvSpPr txBox="1"/>
          <p:nvPr/>
        </p:nvSpPr>
        <p:spPr>
          <a:xfrm rot="19527335">
            <a:off x="11408452" y="981504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Right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D5CF84-E94C-1B61-04DB-BAFB19DD2EB5}"/>
              </a:ext>
            </a:extLst>
          </p:cNvPr>
          <p:cNvSpPr txBox="1"/>
          <p:nvPr/>
        </p:nvSpPr>
        <p:spPr>
          <a:xfrm>
            <a:off x="3044281" y="2954931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(0,0,0)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4C413D5-75C8-602E-C66C-E0F4FFF66CF8}"/>
              </a:ext>
            </a:extLst>
          </p:cNvPr>
          <p:cNvCxnSpPr/>
          <p:nvPr/>
        </p:nvCxnSpPr>
        <p:spPr>
          <a:xfrm>
            <a:off x="3698240" y="3329236"/>
            <a:ext cx="957205" cy="6197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3A48BFE-21F2-1FFC-53C4-0CB9C929DE69}"/>
              </a:ext>
            </a:extLst>
          </p:cNvPr>
          <p:cNvSpPr txBox="1"/>
          <p:nvPr/>
        </p:nvSpPr>
        <p:spPr>
          <a:xfrm>
            <a:off x="10272007" y="1950831"/>
            <a:ext cx="997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Inventor</a:t>
            </a:r>
          </a:p>
          <a:p>
            <a:pPr algn="ctr"/>
            <a:r>
              <a:rPr lang="en-US" dirty="0"/>
              <a:t>Views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AEA6897-42AE-0FBD-31DC-7E2DE34A22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863"/>
          <a:stretch>
            <a:fillRect/>
          </a:stretch>
        </p:blipFill>
        <p:spPr>
          <a:xfrm>
            <a:off x="7614939" y="2059271"/>
            <a:ext cx="2183689" cy="249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829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CC80D9E2-71E0-8446-0169-62A4C6B80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04" y="100390"/>
            <a:ext cx="11278496" cy="835526"/>
          </a:xfrm>
        </p:spPr>
        <p:txBody>
          <a:bodyPr/>
          <a:lstStyle/>
          <a:p>
            <a:r>
              <a:rPr lang="en-US" dirty="0"/>
              <a:t>Refence Documents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99682A-BB61-1A19-25FB-2408BDC7AC5F}"/>
              </a:ext>
            </a:extLst>
          </p:cNvPr>
          <p:cNvSpPr txBox="1"/>
          <p:nvPr/>
        </p:nvSpPr>
        <p:spPr>
          <a:xfrm>
            <a:off x="75304" y="935916"/>
            <a:ext cx="11955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SBC = Satellite Body Coordinates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CDS = </a:t>
            </a:r>
            <a:r>
              <a:rPr lang="en-US" dirty="0" err="1"/>
              <a:t>Cubesat</a:t>
            </a:r>
            <a:r>
              <a:rPr lang="en-US" dirty="0"/>
              <a:t> Design Specification</a:t>
            </a:r>
          </a:p>
        </p:txBody>
      </p:sp>
    </p:spTree>
    <p:extLst>
      <p:ext uri="{BB962C8B-B14F-4D97-AF65-F5344CB8AC3E}">
        <p14:creationId xmlns:p14="http://schemas.microsoft.com/office/powerpoint/2010/main" val="867241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ED1DB-9E9C-8BF9-F2A3-149EBC967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Naming 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22CED-5470-F202-A702-CEBC11134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29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7847</TotalTime>
  <Words>35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Space Vehicle Coordinate System</vt:lpstr>
      <vt:lpstr>Refence Documents</vt:lpstr>
      <vt:lpstr>Model Naming Convention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Vehicle Coordinate System</dc:title>
  <dc:creator>Andrew Robinson</dc:creator>
  <cp:lastModifiedBy>Andrew Robinson</cp:lastModifiedBy>
  <cp:revision>5</cp:revision>
  <dcterms:created xsi:type="dcterms:W3CDTF">2024-04-06T14:48:00Z</dcterms:created>
  <dcterms:modified xsi:type="dcterms:W3CDTF">2025-08-10T17:39:11Z</dcterms:modified>
</cp:coreProperties>
</file>