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3C0FC-1A2C-4E07-8742-557A0C36031A}" v="676" dt="2021-12-02T19:05:15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8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3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6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6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9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9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3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9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8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7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454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1">
            <a:extLst>
              <a:ext uri="{FF2B5EF4-FFF2-40B4-BE49-F238E27FC236}">
                <a16:creationId xmlns:a16="http://schemas.microsoft.com/office/drawing/2014/main" id="{A6F7EA0E-9196-4767-BBF1-F01DC4315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5D983F06-B841-4CAF-9059-893C97A82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74" b="5357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A76F333A-62E0-4AF3-80DE-CFDF4B376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53473 w 12192000"/>
              <a:gd name="connsiteY0" fmla="*/ 805938 h 6858000"/>
              <a:gd name="connsiteX1" fmla="*/ 964227 w 12192000"/>
              <a:gd name="connsiteY1" fmla="*/ 2995186 h 6858000"/>
              <a:gd name="connsiteX2" fmla="*/ 964227 w 12192000"/>
              <a:gd name="connsiteY2" fmla="*/ 3263695 h 6858000"/>
              <a:gd name="connsiteX3" fmla="*/ 964227 w 12192000"/>
              <a:gd name="connsiteY3" fmla="*/ 4781551 h 6858000"/>
              <a:gd name="connsiteX4" fmla="*/ 5343237 w 12192000"/>
              <a:gd name="connsiteY4" fmla="*/ 4781551 h 6858000"/>
              <a:gd name="connsiteX5" fmla="*/ 5343237 w 12192000"/>
              <a:gd name="connsiteY5" fmla="*/ 2995186 h 6858000"/>
              <a:gd name="connsiteX6" fmla="*/ 3153992 w 12192000"/>
              <a:gd name="connsiteY6" fmla="*/ 805938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53473" y="805938"/>
                </a:moveTo>
                <a:cubicBezTo>
                  <a:pt x="1944364" y="805938"/>
                  <a:pt x="964227" y="1786104"/>
                  <a:pt x="964227" y="2995186"/>
                </a:cubicBezTo>
                <a:lnTo>
                  <a:pt x="964227" y="3263695"/>
                </a:lnTo>
                <a:lnTo>
                  <a:pt x="964227" y="4781551"/>
                </a:lnTo>
                <a:lnTo>
                  <a:pt x="5343237" y="4781551"/>
                </a:lnTo>
                <a:lnTo>
                  <a:pt x="5343237" y="2995186"/>
                </a:lnTo>
                <a:cubicBezTo>
                  <a:pt x="5343237" y="1786104"/>
                  <a:pt x="4363097" y="805938"/>
                  <a:pt x="3153992" y="8059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570" y="5209099"/>
            <a:ext cx="10388030" cy="98163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Zippys Room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4112" y="3429000"/>
            <a:ext cx="4419600" cy="14599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Lee, Alex, and Mitch </a:t>
            </a:r>
          </a:p>
        </p:txBody>
      </p:sp>
      <p:cxnSp>
        <p:nvCxnSpPr>
          <p:cNvPr id="27" name="Straight Connector 25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150063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FC00-B3F1-494C-9C81-13D4F9F4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ADDA-0904-470F-ABAC-A69BC0B39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Our website displays classrooms available to University of Akron students for if they are trying to reserves rooms for meetings, study groups, and more.</a:t>
            </a:r>
          </a:p>
          <a:p>
            <a:r>
              <a:rPr lang="en-US" sz="2400" dirty="0"/>
              <a:t>Our database holds classrooms inputted to </a:t>
            </a:r>
            <a:r>
              <a:rPr lang="en-US" sz="2400" dirty="0" err="1"/>
              <a:t>myAkron</a:t>
            </a:r>
            <a:r>
              <a:rPr lang="en-US" sz="2400" dirty="0"/>
              <a:t> and displays to the user all the available rooms and time slots.</a:t>
            </a:r>
          </a:p>
          <a:p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241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7EF9-5BDD-4871-96A5-3DE0E6BE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Modifications/Advanced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387B-AB69-4F9D-BE5D-F2E06A227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Since the last time we demoed to you guys, we have finally implemented the search function to scrape  </a:t>
            </a:r>
            <a:r>
              <a:rPr lang="en-US" dirty="0" err="1"/>
              <a:t>myAkrons</a:t>
            </a:r>
            <a:r>
              <a:rPr lang="en-US" dirty="0"/>
              <a:t> class search data from the data inputted by the user.</a:t>
            </a:r>
          </a:p>
          <a:p>
            <a:r>
              <a:rPr lang="en-US" dirty="0"/>
              <a:t>To scrape the data from </a:t>
            </a:r>
            <a:r>
              <a:rPr lang="en-US" dirty="0" err="1"/>
              <a:t>myAkron</a:t>
            </a:r>
            <a:r>
              <a:rPr lang="en-US" dirty="0"/>
              <a:t>, we used a python package called Selenium which allows the user to input time and then the package will input such time into </a:t>
            </a:r>
            <a:r>
              <a:rPr lang="en-US" dirty="0" err="1"/>
              <a:t>myAkron</a:t>
            </a:r>
            <a:r>
              <a:rPr lang="en-US" dirty="0"/>
              <a:t> and pull the results and then update the database.</a:t>
            </a:r>
          </a:p>
          <a:p>
            <a:r>
              <a:rPr lang="en-US" dirty="0"/>
              <a:t>We have also implemented a login user identification interface to show if this program were to be used by the university, a student would log in with their credentials.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8793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VaultVTI</vt:lpstr>
      <vt:lpstr>Zippys Room Search</vt:lpstr>
      <vt:lpstr>Overview</vt:lpstr>
      <vt:lpstr>Extra Modifications/Advanced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91</cp:revision>
  <dcterms:created xsi:type="dcterms:W3CDTF">2021-12-02T18:39:42Z</dcterms:created>
  <dcterms:modified xsi:type="dcterms:W3CDTF">2021-12-02T19:05:16Z</dcterms:modified>
</cp:coreProperties>
</file>